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3"/>
  </p:sldMasterIdLst>
  <p:notesMasterIdLst>
    <p:notesMasterId r:id="rId61"/>
  </p:notesMasterIdLst>
  <p:handoutMasterIdLst>
    <p:handoutMasterId r:id="rId62"/>
  </p:handoutMasterIdLst>
  <p:sldIdLst>
    <p:sldId id="256" r:id="rId4"/>
    <p:sldId id="336" r:id="rId5"/>
    <p:sldId id="317" r:id="rId6"/>
    <p:sldId id="429" r:id="rId7"/>
    <p:sldId id="420" r:id="rId8"/>
    <p:sldId id="415" r:id="rId9"/>
    <p:sldId id="376" r:id="rId10"/>
    <p:sldId id="308" r:id="rId11"/>
    <p:sldId id="321" r:id="rId12"/>
    <p:sldId id="432" r:id="rId13"/>
    <p:sldId id="433" r:id="rId14"/>
    <p:sldId id="441" r:id="rId15"/>
    <p:sldId id="426" r:id="rId16"/>
    <p:sldId id="434" r:id="rId17"/>
    <p:sldId id="419" r:id="rId18"/>
    <p:sldId id="347" r:id="rId19"/>
    <p:sldId id="322" r:id="rId20"/>
    <p:sldId id="436" r:id="rId21"/>
    <p:sldId id="294" r:id="rId22"/>
    <p:sldId id="323" r:id="rId23"/>
    <p:sldId id="438" r:id="rId24"/>
    <p:sldId id="349" r:id="rId25"/>
    <p:sldId id="350" r:id="rId26"/>
    <p:sldId id="375" r:id="rId27"/>
    <p:sldId id="439" r:id="rId28"/>
    <p:sldId id="327" r:id="rId29"/>
    <p:sldId id="440" r:id="rId30"/>
    <p:sldId id="352" r:id="rId31"/>
    <p:sldId id="280" r:id="rId32"/>
    <p:sldId id="354" r:id="rId33"/>
    <p:sldId id="282" r:id="rId34"/>
    <p:sldId id="355" r:id="rId35"/>
    <p:sldId id="356" r:id="rId36"/>
    <p:sldId id="285" r:id="rId37"/>
    <p:sldId id="378" r:id="rId38"/>
    <p:sldId id="357" r:id="rId39"/>
    <p:sldId id="304" r:id="rId40"/>
    <p:sldId id="358" r:id="rId41"/>
    <p:sldId id="360" r:id="rId42"/>
    <p:sldId id="361" r:id="rId43"/>
    <p:sldId id="362" r:id="rId44"/>
    <p:sldId id="365" r:id="rId45"/>
    <p:sldId id="366" r:id="rId46"/>
    <p:sldId id="444" r:id="rId47"/>
    <p:sldId id="445" r:id="rId48"/>
    <p:sldId id="367" r:id="rId49"/>
    <p:sldId id="370" r:id="rId50"/>
    <p:sldId id="443" r:id="rId51"/>
    <p:sldId id="372" r:id="rId52"/>
    <p:sldId id="364" r:id="rId53"/>
    <p:sldId id="363" r:id="rId54"/>
    <p:sldId id="423" r:id="rId55"/>
    <p:sldId id="288" r:id="rId56"/>
    <p:sldId id="379" r:id="rId57"/>
    <p:sldId id="446" r:id="rId58"/>
    <p:sldId id="290" r:id="rId59"/>
    <p:sldId id="428" r:id="rId60"/>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ce Nkoroi" initials="AN" lastIdx="12" clrIdx="0"/>
  <p:cmAuthor id="2" name="Pam Sutton" initials="PS" lastIdx="1" clrIdx="1">
    <p:extLst>
      <p:ext uri="{19B8F6BF-5375-455C-9EA6-DF929625EA0E}">
        <p15:presenceInfo xmlns:p15="http://schemas.microsoft.com/office/powerpoint/2012/main" userId="Pam Sutt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FFF00"/>
    <a:srgbClr val="FF9900"/>
    <a:srgbClr val="CC3300"/>
    <a:srgbClr val="FF6600"/>
    <a:srgbClr val="003300"/>
    <a:srgbClr val="00660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29" autoAdjust="0"/>
    <p:restoredTop sz="83124" autoAdjust="0"/>
  </p:normalViewPr>
  <p:slideViewPr>
    <p:cSldViewPr>
      <p:cViewPr varScale="1">
        <p:scale>
          <a:sx n="61" d="100"/>
          <a:sy n="61" d="100"/>
        </p:scale>
        <p:origin x="72" y="198"/>
      </p:cViewPr>
      <p:guideLst>
        <p:guide orient="horz" pos="2160"/>
        <p:guide pos="2880"/>
      </p:guideLst>
    </p:cSldViewPr>
  </p:slideViewPr>
  <p:notesTextViewPr>
    <p:cViewPr>
      <p:scale>
        <a:sx n="150" d="100"/>
        <a:sy n="150" d="100"/>
      </p:scale>
      <p:origin x="0" y="0"/>
    </p:cViewPr>
  </p:notesTextViewPr>
  <p:sorterViewPr>
    <p:cViewPr>
      <p:scale>
        <a:sx n="66" d="100"/>
        <a:sy n="66" d="100"/>
      </p:scale>
      <p:origin x="0" y="8928"/>
    </p:cViewPr>
  </p:sorterViewPr>
  <p:notesViewPr>
    <p:cSldViewPr>
      <p:cViewPr>
        <p:scale>
          <a:sx n="66" d="100"/>
          <a:sy n="66" d="100"/>
        </p:scale>
        <p:origin x="-984" y="23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commentAuthors" Target="commentAuthors.xml"/><Relationship Id="rId68"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B66768-4E4E-408E-8893-4D869EA6303B}" type="doc">
      <dgm:prSet loTypeId="urn:microsoft.com/office/officeart/2005/8/layout/orgChart1" loCatId="hierarchy" qsTypeId="urn:microsoft.com/office/officeart/2005/8/quickstyle/simple1" qsCatId="simple" csTypeId="urn:microsoft.com/office/officeart/2005/8/colors/accent1_2" csCatId="accent1"/>
      <dgm:spPr/>
    </dgm:pt>
    <dgm:pt modelId="{7E562FF5-4F64-46A7-917C-43CC1148C37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en-US" b="1" i="0" u="none" strike="noStrike" cap="none" normalizeH="0" baseline="0">
              <a:ln>
                <a:noFill/>
              </a:ln>
              <a:solidFill>
                <a:schemeClr val="bg1"/>
              </a:solidFill>
              <a:effectLst/>
              <a:latin typeface="Tahoma" panose="020B0604030504040204" pitchFamily="34" charset="0"/>
            </a:rPr>
            <a:t>Acute Malnutrition</a:t>
          </a:r>
          <a:endParaRPr kumimoji="1" lang="en-GB" altLang="en-US" b="0" i="0" u="none" strike="noStrike" cap="none" normalizeH="0" baseline="0">
            <a:ln>
              <a:noFill/>
            </a:ln>
            <a:solidFill>
              <a:schemeClr val="bg1"/>
            </a:solidFill>
            <a:effectLst/>
            <a:latin typeface="Tahoma" panose="020B0604030504040204" pitchFamily="34" charset="0"/>
          </a:endParaRPr>
        </a:p>
      </dgm:t>
    </dgm:pt>
    <dgm:pt modelId="{DDFBA8CA-96F1-4828-95A1-1721C2DD4594}" type="parTrans" cxnId="{0B319625-8627-4000-87E9-BF6E84FF5B07}">
      <dgm:prSet/>
      <dgm:spPr/>
      <dgm:t>
        <a:bodyPr/>
        <a:lstStyle/>
        <a:p>
          <a:endParaRPr lang="en-IE">
            <a:solidFill>
              <a:schemeClr val="bg1"/>
            </a:solidFill>
          </a:endParaRPr>
        </a:p>
      </dgm:t>
    </dgm:pt>
    <dgm:pt modelId="{B8BDEEED-7A17-4EB8-9323-C8709D4456A4}" type="sibTrans" cxnId="{0B319625-8627-4000-87E9-BF6E84FF5B07}">
      <dgm:prSet/>
      <dgm:spPr/>
      <dgm:t>
        <a:bodyPr/>
        <a:lstStyle/>
        <a:p>
          <a:endParaRPr lang="en-IE">
            <a:solidFill>
              <a:schemeClr val="bg1"/>
            </a:solidFill>
          </a:endParaRPr>
        </a:p>
      </dgm:t>
    </dgm:pt>
    <dgm:pt modelId="{08FDCC7A-CCEC-4DED-AF8D-0B552F57297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en-US" b="1" i="0" u="none" strike="noStrike" cap="none" normalizeH="0" baseline="0">
              <a:ln>
                <a:noFill/>
              </a:ln>
              <a:solidFill>
                <a:schemeClr val="bg1"/>
              </a:solidFill>
              <a:effectLst/>
              <a:latin typeface="Tahoma" panose="020B0604030504040204" pitchFamily="34" charset="0"/>
            </a:rPr>
            <a:t>Severe Acute Malnutrition</a:t>
          </a:r>
          <a:endParaRPr kumimoji="1" lang="en-GB" altLang="en-US" b="0" i="0" u="none" strike="noStrike" cap="none" normalizeH="0" baseline="0">
            <a:ln>
              <a:noFill/>
            </a:ln>
            <a:solidFill>
              <a:schemeClr val="bg1"/>
            </a:solidFill>
            <a:effectLst/>
            <a:latin typeface="Tahoma" panose="020B0604030504040204" pitchFamily="34" charset="0"/>
          </a:endParaRPr>
        </a:p>
      </dgm:t>
    </dgm:pt>
    <dgm:pt modelId="{A6BEED4E-E25B-41EC-A1C2-2853196ED407}" type="parTrans" cxnId="{FC2FBBAE-A759-4865-A130-1AE8247F0AD4}">
      <dgm:prSet/>
      <dgm:spPr/>
      <dgm:t>
        <a:bodyPr/>
        <a:lstStyle/>
        <a:p>
          <a:endParaRPr lang="en-IE">
            <a:solidFill>
              <a:schemeClr val="bg1"/>
            </a:solidFill>
          </a:endParaRPr>
        </a:p>
      </dgm:t>
    </dgm:pt>
    <dgm:pt modelId="{ACBB983D-6846-4DED-8147-683CB91C0308}" type="sibTrans" cxnId="{FC2FBBAE-A759-4865-A130-1AE8247F0AD4}">
      <dgm:prSet/>
      <dgm:spPr/>
      <dgm:t>
        <a:bodyPr/>
        <a:lstStyle/>
        <a:p>
          <a:endParaRPr lang="en-IE">
            <a:solidFill>
              <a:schemeClr val="bg1"/>
            </a:solidFill>
          </a:endParaRPr>
        </a:p>
      </dgm:t>
    </dgm:pt>
    <dgm:pt modelId="{7C864CFF-D5E1-4BA1-BCE0-5C63C8D9048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en-US" b="0" i="0" u="none" strike="noStrike" cap="none" normalizeH="0" baseline="0">
              <a:ln>
                <a:noFill/>
              </a:ln>
              <a:solidFill>
                <a:schemeClr val="bg1"/>
              </a:solidFill>
              <a:effectLst/>
              <a:latin typeface="Tahoma" panose="020B0604030504040204" pitchFamily="34" charset="0"/>
            </a:rPr>
            <a:t>Therapeutic Feeding Centre</a:t>
          </a:r>
        </a:p>
      </dgm:t>
    </dgm:pt>
    <dgm:pt modelId="{8D790B26-C0A0-4B91-9125-45E5459547A6}" type="parTrans" cxnId="{16A35ED3-9878-4A99-AB94-836EC360F42F}">
      <dgm:prSet/>
      <dgm:spPr/>
      <dgm:t>
        <a:bodyPr/>
        <a:lstStyle/>
        <a:p>
          <a:endParaRPr lang="en-IE">
            <a:solidFill>
              <a:schemeClr val="bg1"/>
            </a:solidFill>
          </a:endParaRPr>
        </a:p>
      </dgm:t>
    </dgm:pt>
    <dgm:pt modelId="{6AA99CD7-CA85-454A-81D5-778B1229954E}" type="sibTrans" cxnId="{16A35ED3-9878-4A99-AB94-836EC360F42F}">
      <dgm:prSet/>
      <dgm:spPr/>
      <dgm:t>
        <a:bodyPr/>
        <a:lstStyle/>
        <a:p>
          <a:endParaRPr lang="en-IE">
            <a:solidFill>
              <a:schemeClr val="bg1"/>
            </a:solidFill>
          </a:endParaRPr>
        </a:p>
      </dgm:t>
    </dgm:pt>
    <dgm:pt modelId="{DF2FAF0C-D19E-43EA-9FEE-BD78F0FBC24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en-US" b="1" i="0" u="none" strike="noStrike" cap="none" normalizeH="0" baseline="0">
              <a:ln>
                <a:noFill/>
              </a:ln>
              <a:solidFill>
                <a:schemeClr val="bg1"/>
              </a:solidFill>
              <a:effectLst/>
              <a:latin typeface="Tahoma" panose="020B0604030504040204" pitchFamily="34" charset="0"/>
            </a:rPr>
            <a:t>Moderate Acute Malnutrition</a:t>
          </a:r>
          <a:endParaRPr kumimoji="1" lang="en-GB" altLang="en-US" b="0" i="0" u="none" strike="noStrike" cap="none" normalizeH="0" baseline="0">
            <a:ln>
              <a:noFill/>
            </a:ln>
            <a:solidFill>
              <a:schemeClr val="bg1"/>
            </a:solidFill>
            <a:effectLst/>
            <a:latin typeface="Tahoma" panose="020B0604030504040204" pitchFamily="34" charset="0"/>
          </a:endParaRPr>
        </a:p>
      </dgm:t>
    </dgm:pt>
    <dgm:pt modelId="{F35BBFBE-111B-4D1C-9A76-70F88AEAD1F0}" type="parTrans" cxnId="{FE080F07-3F81-4845-BBB5-2A274A3ECA82}">
      <dgm:prSet/>
      <dgm:spPr/>
      <dgm:t>
        <a:bodyPr/>
        <a:lstStyle/>
        <a:p>
          <a:endParaRPr lang="en-IE">
            <a:solidFill>
              <a:schemeClr val="bg1"/>
            </a:solidFill>
          </a:endParaRPr>
        </a:p>
      </dgm:t>
    </dgm:pt>
    <dgm:pt modelId="{3EC2F54C-4B1D-4251-8521-EC066DA26367}" type="sibTrans" cxnId="{FE080F07-3F81-4845-BBB5-2A274A3ECA82}">
      <dgm:prSet/>
      <dgm:spPr/>
      <dgm:t>
        <a:bodyPr/>
        <a:lstStyle/>
        <a:p>
          <a:endParaRPr lang="en-IE">
            <a:solidFill>
              <a:schemeClr val="bg1"/>
            </a:solidFill>
          </a:endParaRPr>
        </a:p>
      </dgm:t>
    </dgm:pt>
    <dgm:pt modelId="{AAFF18BE-7871-4175-A77E-D9C98FD0CCD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en-US" b="0" i="0" u="none" strike="noStrike" cap="none" normalizeH="0" baseline="0">
              <a:ln>
                <a:noFill/>
              </a:ln>
              <a:solidFill>
                <a:schemeClr val="bg1"/>
              </a:solidFill>
              <a:effectLst/>
              <a:latin typeface="Tahoma" panose="020B0604030504040204" pitchFamily="34" charset="0"/>
            </a:rPr>
            <a:t>Supplementary Feeding</a:t>
          </a:r>
        </a:p>
      </dgm:t>
    </dgm:pt>
    <dgm:pt modelId="{E235D3DA-F56B-41B7-B19E-5579A18588F6}" type="parTrans" cxnId="{1566481B-8B91-4644-A8FE-18CEB043803E}">
      <dgm:prSet/>
      <dgm:spPr/>
      <dgm:t>
        <a:bodyPr/>
        <a:lstStyle/>
        <a:p>
          <a:endParaRPr lang="en-IE">
            <a:solidFill>
              <a:schemeClr val="bg1"/>
            </a:solidFill>
          </a:endParaRPr>
        </a:p>
      </dgm:t>
    </dgm:pt>
    <dgm:pt modelId="{33CBA44F-2F8B-4FED-8492-D9F99EA899E4}" type="sibTrans" cxnId="{1566481B-8B91-4644-A8FE-18CEB043803E}">
      <dgm:prSet/>
      <dgm:spPr/>
      <dgm:t>
        <a:bodyPr/>
        <a:lstStyle/>
        <a:p>
          <a:endParaRPr lang="en-IE">
            <a:solidFill>
              <a:schemeClr val="bg1"/>
            </a:solidFill>
          </a:endParaRPr>
        </a:p>
      </dgm:t>
    </dgm:pt>
    <dgm:pt modelId="{48B6F533-2628-41DD-9FB9-136AE1E3F347}" type="pres">
      <dgm:prSet presAssocID="{78B66768-4E4E-408E-8893-4D869EA6303B}" presName="hierChild1" presStyleCnt="0">
        <dgm:presLayoutVars>
          <dgm:orgChart val="1"/>
          <dgm:chPref val="1"/>
          <dgm:dir/>
          <dgm:animOne val="branch"/>
          <dgm:animLvl val="lvl"/>
          <dgm:resizeHandles/>
        </dgm:presLayoutVars>
      </dgm:prSet>
      <dgm:spPr/>
    </dgm:pt>
    <dgm:pt modelId="{DB872D24-AFA1-40DA-99B7-551B16F2DACD}" type="pres">
      <dgm:prSet presAssocID="{7E562FF5-4F64-46A7-917C-43CC1148C37D}" presName="hierRoot1" presStyleCnt="0">
        <dgm:presLayoutVars>
          <dgm:hierBranch/>
        </dgm:presLayoutVars>
      </dgm:prSet>
      <dgm:spPr/>
    </dgm:pt>
    <dgm:pt modelId="{F5B65FB1-F276-41B9-879F-77F6872C598F}" type="pres">
      <dgm:prSet presAssocID="{7E562FF5-4F64-46A7-917C-43CC1148C37D}" presName="rootComposite1" presStyleCnt="0"/>
      <dgm:spPr/>
    </dgm:pt>
    <dgm:pt modelId="{290BA060-1547-4668-B1BC-A5093CAEBB3B}" type="pres">
      <dgm:prSet presAssocID="{7E562FF5-4F64-46A7-917C-43CC1148C37D}" presName="rootText1" presStyleLbl="node0" presStyleIdx="0" presStyleCnt="1">
        <dgm:presLayoutVars>
          <dgm:chPref val="3"/>
        </dgm:presLayoutVars>
      </dgm:prSet>
      <dgm:spPr/>
    </dgm:pt>
    <dgm:pt modelId="{2D0F472A-5774-479D-BA07-EA2DEE7C79B2}" type="pres">
      <dgm:prSet presAssocID="{7E562FF5-4F64-46A7-917C-43CC1148C37D}" presName="rootConnector1" presStyleLbl="node1" presStyleIdx="0" presStyleCnt="0"/>
      <dgm:spPr/>
    </dgm:pt>
    <dgm:pt modelId="{D0E340A4-3927-40B7-8688-03E5D3648188}" type="pres">
      <dgm:prSet presAssocID="{7E562FF5-4F64-46A7-917C-43CC1148C37D}" presName="hierChild2" presStyleCnt="0"/>
      <dgm:spPr/>
    </dgm:pt>
    <dgm:pt modelId="{DA986B46-A67D-449C-A07E-48C167CFBA22}" type="pres">
      <dgm:prSet presAssocID="{A6BEED4E-E25B-41EC-A1C2-2853196ED407}" presName="Name35" presStyleLbl="parChTrans1D2" presStyleIdx="0" presStyleCnt="2"/>
      <dgm:spPr/>
    </dgm:pt>
    <dgm:pt modelId="{AA4A6F30-8846-46FE-95BE-028DD0746E52}" type="pres">
      <dgm:prSet presAssocID="{08FDCC7A-CCEC-4DED-AF8D-0B552F57297E}" presName="hierRoot2" presStyleCnt="0">
        <dgm:presLayoutVars>
          <dgm:hierBranch/>
        </dgm:presLayoutVars>
      </dgm:prSet>
      <dgm:spPr/>
    </dgm:pt>
    <dgm:pt modelId="{85E6CE15-FE0C-4DD9-B5CD-3F7BD2A1B3EC}" type="pres">
      <dgm:prSet presAssocID="{08FDCC7A-CCEC-4DED-AF8D-0B552F57297E}" presName="rootComposite" presStyleCnt="0"/>
      <dgm:spPr/>
    </dgm:pt>
    <dgm:pt modelId="{E1E659DF-7E08-4C95-8CE5-13285E61C389}" type="pres">
      <dgm:prSet presAssocID="{08FDCC7A-CCEC-4DED-AF8D-0B552F57297E}" presName="rootText" presStyleLbl="node2" presStyleIdx="0" presStyleCnt="2">
        <dgm:presLayoutVars>
          <dgm:chPref val="3"/>
        </dgm:presLayoutVars>
      </dgm:prSet>
      <dgm:spPr/>
    </dgm:pt>
    <dgm:pt modelId="{42B6F175-6D46-48B5-80B2-64DC6A2A41A7}" type="pres">
      <dgm:prSet presAssocID="{08FDCC7A-CCEC-4DED-AF8D-0B552F57297E}" presName="rootConnector" presStyleLbl="node2" presStyleIdx="0" presStyleCnt="2"/>
      <dgm:spPr/>
    </dgm:pt>
    <dgm:pt modelId="{43A8AC66-6D69-4ACB-9938-B82D7FFD8E0C}" type="pres">
      <dgm:prSet presAssocID="{08FDCC7A-CCEC-4DED-AF8D-0B552F57297E}" presName="hierChild4" presStyleCnt="0"/>
      <dgm:spPr/>
    </dgm:pt>
    <dgm:pt modelId="{6C36A703-9F1D-4EE9-9FA8-B382CB8C8EA9}" type="pres">
      <dgm:prSet presAssocID="{8D790B26-C0A0-4B91-9125-45E5459547A6}" presName="Name35" presStyleLbl="parChTrans1D3" presStyleIdx="0" presStyleCnt="2"/>
      <dgm:spPr/>
    </dgm:pt>
    <dgm:pt modelId="{9584658E-FF61-4B42-891A-6E831E8145D5}" type="pres">
      <dgm:prSet presAssocID="{7C864CFF-D5E1-4BA1-BCE0-5C63C8D90486}" presName="hierRoot2" presStyleCnt="0">
        <dgm:presLayoutVars>
          <dgm:hierBranch val="r"/>
        </dgm:presLayoutVars>
      </dgm:prSet>
      <dgm:spPr/>
    </dgm:pt>
    <dgm:pt modelId="{88FE8C26-68E7-4E29-BD72-C11247CC62AB}" type="pres">
      <dgm:prSet presAssocID="{7C864CFF-D5E1-4BA1-BCE0-5C63C8D90486}" presName="rootComposite" presStyleCnt="0"/>
      <dgm:spPr/>
    </dgm:pt>
    <dgm:pt modelId="{1DD19B9E-32B9-4139-8F30-C14E50C87AE5}" type="pres">
      <dgm:prSet presAssocID="{7C864CFF-D5E1-4BA1-BCE0-5C63C8D90486}" presName="rootText" presStyleLbl="node3" presStyleIdx="0" presStyleCnt="2">
        <dgm:presLayoutVars>
          <dgm:chPref val="3"/>
        </dgm:presLayoutVars>
      </dgm:prSet>
      <dgm:spPr/>
    </dgm:pt>
    <dgm:pt modelId="{6F8C0026-17C2-4F2F-840E-077AC27FD68E}" type="pres">
      <dgm:prSet presAssocID="{7C864CFF-D5E1-4BA1-BCE0-5C63C8D90486}" presName="rootConnector" presStyleLbl="node3" presStyleIdx="0" presStyleCnt="2"/>
      <dgm:spPr/>
    </dgm:pt>
    <dgm:pt modelId="{E6644399-B3F9-4BC1-B86D-99DDCA96C407}" type="pres">
      <dgm:prSet presAssocID="{7C864CFF-D5E1-4BA1-BCE0-5C63C8D90486}" presName="hierChild4" presStyleCnt="0"/>
      <dgm:spPr/>
    </dgm:pt>
    <dgm:pt modelId="{08C5B03D-D168-4D89-87ED-22C5AC7944CF}" type="pres">
      <dgm:prSet presAssocID="{7C864CFF-D5E1-4BA1-BCE0-5C63C8D90486}" presName="hierChild5" presStyleCnt="0"/>
      <dgm:spPr/>
    </dgm:pt>
    <dgm:pt modelId="{9C3070FD-1289-4D94-8F4D-D5690C58D52D}" type="pres">
      <dgm:prSet presAssocID="{08FDCC7A-CCEC-4DED-AF8D-0B552F57297E}" presName="hierChild5" presStyleCnt="0"/>
      <dgm:spPr/>
    </dgm:pt>
    <dgm:pt modelId="{5DB3A1FF-4E4D-44E0-BCA0-0D193F119010}" type="pres">
      <dgm:prSet presAssocID="{F35BBFBE-111B-4D1C-9A76-70F88AEAD1F0}" presName="Name35" presStyleLbl="parChTrans1D2" presStyleIdx="1" presStyleCnt="2"/>
      <dgm:spPr/>
    </dgm:pt>
    <dgm:pt modelId="{57B03ACB-5FE2-4E64-A21A-91A2E00F6657}" type="pres">
      <dgm:prSet presAssocID="{DF2FAF0C-D19E-43EA-9FEE-BD78F0FBC24D}" presName="hierRoot2" presStyleCnt="0">
        <dgm:presLayoutVars>
          <dgm:hierBranch/>
        </dgm:presLayoutVars>
      </dgm:prSet>
      <dgm:spPr/>
    </dgm:pt>
    <dgm:pt modelId="{3A8AFA75-2CE2-4952-AEF6-5A4A150B7595}" type="pres">
      <dgm:prSet presAssocID="{DF2FAF0C-D19E-43EA-9FEE-BD78F0FBC24D}" presName="rootComposite" presStyleCnt="0"/>
      <dgm:spPr/>
    </dgm:pt>
    <dgm:pt modelId="{4A271CEF-2AAC-47A4-B991-97426ECF49B4}" type="pres">
      <dgm:prSet presAssocID="{DF2FAF0C-D19E-43EA-9FEE-BD78F0FBC24D}" presName="rootText" presStyleLbl="node2" presStyleIdx="1" presStyleCnt="2">
        <dgm:presLayoutVars>
          <dgm:chPref val="3"/>
        </dgm:presLayoutVars>
      </dgm:prSet>
      <dgm:spPr/>
    </dgm:pt>
    <dgm:pt modelId="{4314DA35-50E1-41DB-A30C-7FAB028757D6}" type="pres">
      <dgm:prSet presAssocID="{DF2FAF0C-D19E-43EA-9FEE-BD78F0FBC24D}" presName="rootConnector" presStyleLbl="node2" presStyleIdx="1" presStyleCnt="2"/>
      <dgm:spPr/>
    </dgm:pt>
    <dgm:pt modelId="{42D039EB-B841-4CC9-B76F-0F129789EC33}" type="pres">
      <dgm:prSet presAssocID="{DF2FAF0C-D19E-43EA-9FEE-BD78F0FBC24D}" presName="hierChild4" presStyleCnt="0"/>
      <dgm:spPr/>
    </dgm:pt>
    <dgm:pt modelId="{FC722F8B-939D-4845-8788-AB207A33835D}" type="pres">
      <dgm:prSet presAssocID="{E235D3DA-F56B-41B7-B19E-5579A18588F6}" presName="Name35" presStyleLbl="parChTrans1D3" presStyleIdx="1" presStyleCnt="2"/>
      <dgm:spPr/>
    </dgm:pt>
    <dgm:pt modelId="{7677DD9D-C40B-4BE8-AFA7-198C80F6C370}" type="pres">
      <dgm:prSet presAssocID="{AAFF18BE-7871-4175-A77E-D9C98FD0CCDD}" presName="hierRoot2" presStyleCnt="0">
        <dgm:presLayoutVars>
          <dgm:hierBranch val="r"/>
        </dgm:presLayoutVars>
      </dgm:prSet>
      <dgm:spPr/>
    </dgm:pt>
    <dgm:pt modelId="{C8ACD47B-8F58-4D96-AA0E-7182110CC265}" type="pres">
      <dgm:prSet presAssocID="{AAFF18BE-7871-4175-A77E-D9C98FD0CCDD}" presName="rootComposite" presStyleCnt="0"/>
      <dgm:spPr/>
    </dgm:pt>
    <dgm:pt modelId="{4FF33E6A-209A-4E30-ADDD-9CD2CD2FB359}" type="pres">
      <dgm:prSet presAssocID="{AAFF18BE-7871-4175-A77E-D9C98FD0CCDD}" presName="rootText" presStyleLbl="node3" presStyleIdx="1" presStyleCnt="2">
        <dgm:presLayoutVars>
          <dgm:chPref val="3"/>
        </dgm:presLayoutVars>
      </dgm:prSet>
      <dgm:spPr/>
    </dgm:pt>
    <dgm:pt modelId="{7F99CEAF-4C38-418B-A467-A5617A24C512}" type="pres">
      <dgm:prSet presAssocID="{AAFF18BE-7871-4175-A77E-D9C98FD0CCDD}" presName="rootConnector" presStyleLbl="node3" presStyleIdx="1" presStyleCnt="2"/>
      <dgm:spPr/>
    </dgm:pt>
    <dgm:pt modelId="{4F16A38C-4D96-4816-BE17-5972D96F475A}" type="pres">
      <dgm:prSet presAssocID="{AAFF18BE-7871-4175-A77E-D9C98FD0CCDD}" presName="hierChild4" presStyleCnt="0"/>
      <dgm:spPr/>
    </dgm:pt>
    <dgm:pt modelId="{DA5FA3A2-8BE6-4191-BEA0-FCCA34296689}" type="pres">
      <dgm:prSet presAssocID="{AAFF18BE-7871-4175-A77E-D9C98FD0CCDD}" presName="hierChild5" presStyleCnt="0"/>
      <dgm:spPr/>
    </dgm:pt>
    <dgm:pt modelId="{C0A8B15A-335F-459E-A77E-F63F6ADEDD7B}" type="pres">
      <dgm:prSet presAssocID="{DF2FAF0C-D19E-43EA-9FEE-BD78F0FBC24D}" presName="hierChild5" presStyleCnt="0"/>
      <dgm:spPr/>
    </dgm:pt>
    <dgm:pt modelId="{F0E22B05-9AC3-482A-8695-2D9976444CD1}" type="pres">
      <dgm:prSet presAssocID="{7E562FF5-4F64-46A7-917C-43CC1148C37D}" presName="hierChild3" presStyleCnt="0"/>
      <dgm:spPr/>
    </dgm:pt>
  </dgm:ptLst>
  <dgm:cxnLst>
    <dgm:cxn modelId="{FE080F07-3F81-4845-BBB5-2A274A3ECA82}" srcId="{7E562FF5-4F64-46A7-917C-43CC1148C37D}" destId="{DF2FAF0C-D19E-43EA-9FEE-BD78F0FBC24D}" srcOrd="1" destOrd="0" parTransId="{F35BBFBE-111B-4D1C-9A76-70F88AEAD1F0}" sibTransId="{3EC2F54C-4B1D-4251-8521-EC066DA26367}"/>
    <dgm:cxn modelId="{C49A7907-C174-49EE-A067-9632817E8FC8}" type="presOf" srcId="{08FDCC7A-CCEC-4DED-AF8D-0B552F57297E}" destId="{42B6F175-6D46-48B5-80B2-64DC6A2A41A7}" srcOrd="1" destOrd="0" presId="urn:microsoft.com/office/officeart/2005/8/layout/orgChart1"/>
    <dgm:cxn modelId="{1566481B-8B91-4644-A8FE-18CEB043803E}" srcId="{DF2FAF0C-D19E-43EA-9FEE-BD78F0FBC24D}" destId="{AAFF18BE-7871-4175-A77E-D9C98FD0CCDD}" srcOrd="0" destOrd="0" parTransId="{E235D3DA-F56B-41B7-B19E-5579A18588F6}" sibTransId="{33CBA44F-2F8B-4FED-8492-D9F99EA899E4}"/>
    <dgm:cxn modelId="{0B319625-8627-4000-87E9-BF6E84FF5B07}" srcId="{78B66768-4E4E-408E-8893-4D869EA6303B}" destId="{7E562FF5-4F64-46A7-917C-43CC1148C37D}" srcOrd="0" destOrd="0" parTransId="{DDFBA8CA-96F1-4828-95A1-1721C2DD4594}" sibTransId="{B8BDEEED-7A17-4EB8-9323-C8709D4456A4}"/>
    <dgm:cxn modelId="{58B34026-FB41-4951-BCD4-6562109CB5AA}" type="presOf" srcId="{DF2FAF0C-D19E-43EA-9FEE-BD78F0FBC24D}" destId="{4A271CEF-2AAC-47A4-B991-97426ECF49B4}" srcOrd="0" destOrd="0" presId="urn:microsoft.com/office/officeart/2005/8/layout/orgChart1"/>
    <dgm:cxn modelId="{D19F0027-ADD6-47D5-B34F-5755DC8A3E21}" type="presOf" srcId="{E235D3DA-F56B-41B7-B19E-5579A18588F6}" destId="{FC722F8B-939D-4845-8788-AB207A33835D}" srcOrd="0" destOrd="0" presId="urn:microsoft.com/office/officeart/2005/8/layout/orgChart1"/>
    <dgm:cxn modelId="{DA45F030-3ACE-48C2-A461-91D62CBEAAB6}" type="presOf" srcId="{7C864CFF-D5E1-4BA1-BCE0-5C63C8D90486}" destId="{6F8C0026-17C2-4F2F-840E-077AC27FD68E}" srcOrd="1" destOrd="0" presId="urn:microsoft.com/office/officeart/2005/8/layout/orgChart1"/>
    <dgm:cxn modelId="{779F8468-B731-4800-A1FF-A510E8F9AF3D}" type="presOf" srcId="{78B66768-4E4E-408E-8893-4D869EA6303B}" destId="{48B6F533-2628-41DD-9FB9-136AE1E3F347}" srcOrd="0" destOrd="0" presId="urn:microsoft.com/office/officeart/2005/8/layout/orgChart1"/>
    <dgm:cxn modelId="{31C02B4A-2D75-4822-9896-EF7A98DDE62C}" type="presOf" srcId="{AAFF18BE-7871-4175-A77E-D9C98FD0CCDD}" destId="{7F99CEAF-4C38-418B-A467-A5617A24C512}" srcOrd="1" destOrd="0" presId="urn:microsoft.com/office/officeart/2005/8/layout/orgChart1"/>
    <dgm:cxn modelId="{E5E5D488-6B0F-4C84-8554-F72C4084DFA6}" type="presOf" srcId="{7E562FF5-4F64-46A7-917C-43CC1148C37D}" destId="{2D0F472A-5774-479D-BA07-EA2DEE7C79B2}" srcOrd="1" destOrd="0" presId="urn:microsoft.com/office/officeart/2005/8/layout/orgChart1"/>
    <dgm:cxn modelId="{3392AE94-D8E4-4535-A0F9-358544FBFA33}" type="presOf" srcId="{8D790B26-C0A0-4B91-9125-45E5459547A6}" destId="{6C36A703-9F1D-4EE9-9FA8-B382CB8C8EA9}" srcOrd="0" destOrd="0" presId="urn:microsoft.com/office/officeart/2005/8/layout/orgChart1"/>
    <dgm:cxn modelId="{95ECD094-BC54-4FD9-B5FE-7F1666767CDF}" type="presOf" srcId="{F35BBFBE-111B-4D1C-9A76-70F88AEAD1F0}" destId="{5DB3A1FF-4E4D-44E0-BCA0-0D193F119010}" srcOrd="0" destOrd="0" presId="urn:microsoft.com/office/officeart/2005/8/layout/orgChart1"/>
    <dgm:cxn modelId="{777428AA-8EE6-431D-9CAB-73E5CF972AC3}" type="presOf" srcId="{AAFF18BE-7871-4175-A77E-D9C98FD0CCDD}" destId="{4FF33E6A-209A-4E30-ADDD-9CD2CD2FB359}" srcOrd="0" destOrd="0" presId="urn:microsoft.com/office/officeart/2005/8/layout/orgChart1"/>
    <dgm:cxn modelId="{AE4C99AA-3236-471E-9E4B-FAD508F25546}" type="presOf" srcId="{A6BEED4E-E25B-41EC-A1C2-2853196ED407}" destId="{DA986B46-A67D-449C-A07E-48C167CFBA22}" srcOrd="0" destOrd="0" presId="urn:microsoft.com/office/officeart/2005/8/layout/orgChart1"/>
    <dgm:cxn modelId="{FC2FBBAE-A759-4865-A130-1AE8247F0AD4}" srcId="{7E562FF5-4F64-46A7-917C-43CC1148C37D}" destId="{08FDCC7A-CCEC-4DED-AF8D-0B552F57297E}" srcOrd="0" destOrd="0" parTransId="{A6BEED4E-E25B-41EC-A1C2-2853196ED407}" sibTransId="{ACBB983D-6846-4DED-8147-683CB91C0308}"/>
    <dgm:cxn modelId="{082FCBB2-83B0-41C7-9932-C3FF3414AD26}" type="presOf" srcId="{7E562FF5-4F64-46A7-917C-43CC1148C37D}" destId="{290BA060-1547-4668-B1BC-A5093CAEBB3B}" srcOrd="0" destOrd="0" presId="urn:microsoft.com/office/officeart/2005/8/layout/orgChart1"/>
    <dgm:cxn modelId="{16A35ED3-9878-4A99-AB94-836EC360F42F}" srcId="{08FDCC7A-CCEC-4DED-AF8D-0B552F57297E}" destId="{7C864CFF-D5E1-4BA1-BCE0-5C63C8D90486}" srcOrd="0" destOrd="0" parTransId="{8D790B26-C0A0-4B91-9125-45E5459547A6}" sibTransId="{6AA99CD7-CA85-454A-81D5-778B1229954E}"/>
    <dgm:cxn modelId="{77AD37DF-7051-4856-94E8-E1EE3CAE8933}" type="presOf" srcId="{7C864CFF-D5E1-4BA1-BCE0-5C63C8D90486}" destId="{1DD19B9E-32B9-4139-8F30-C14E50C87AE5}" srcOrd="0" destOrd="0" presId="urn:microsoft.com/office/officeart/2005/8/layout/orgChart1"/>
    <dgm:cxn modelId="{D13459FF-BE37-4F74-97E5-8B924C7348E6}" type="presOf" srcId="{08FDCC7A-CCEC-4DED-AF8D-0B552F57297E}" destId="{E1E659DF-7E08-4C95-8CE5-13285E61C389}" srcOrd="0" destOrd="0" presId="urn:microsoft.com/office/officeart/2005/8/layout/orgChart1"/>
    <dgm:cxn modelId="{AD8A8DFF-8077-4CE3-9489-2091215AE18C}" type="presOf" srcId="{DF2FAF0C-D19E-43EA-9FEE-BD78F0FBC24D}" destId="{4314DA35-50E1-41DB-A30C-7FAB028757D6}" srcOrd="1" destOrd="0" presId="urn:microsoft.com/office/officeart/2005/8/layout/orgChart1"/>
    <dgm:cxn modelId="{09B9F589-D813-4BBB-8909-E43F326AE785}" type="presParOf" srcId="{48B6F533-2628-41DD-9FB9-136AE1E3F347}" destId="{DB872D24-AFA1-40DA-99B7-551B16F2DACD}" srcOrd="0" destOrd="0" presId="urn:microsoft.com/office/officeart/2005/8/layout/orgChart1"/>
    <dgm:cxn modelId="{64195E0B-DB3E-4AB5-93DA-0E5F89B71E35}" type="presParOf" srcId="{DB872D24-AFA1-40DA-99B7-551B16F2DACD}" destId="{F5B65FB1-F276-41B9-879F-77F6872C598F}" srcOrd="0" destOrd="0" presId="urn:microsoft.com/office/officeart/2005/8/layout/orgChart1"/>
    <dgm:cxn modelId="{8ECCCE22-C518-4BF2-AD5C-E3BDBDCE8D37}" type="presParOf" srcId="{F5B65FB1-F276-41B9-879F-77F6872C598F}" destId="{290BA060-1547-4668-B1BC-A5093CAEBB3B}" srcOrd="0" destOrd="0" presId="urn:microsoft.com/office/officeart/2005/8/layout/orgChart1"/>
    <dgm:cxn modelId="{06373058-5E42-48C0-8FD4-C4914BD6A613}" type="presParOf" srcId="{F5B65FB1-F276-41B9-879F-77F6872C598F}" destId="{2D0F472A-5774-479D-BA07-EA2DEE7C79B2}" srcOrd="1" destOrd="0" presId="urn:microsoft.com/office/officeart/2005/8/layout/orgChart1"/>
    <dgm:cxn modelId="{4B33AC61-CAF4-4173-BC47-4F3069B1E266}" type="presParOf" srcId="{DB872D24-AFA1-40DA-99B7-551B16F2DACD}" destId="{D0E340A4-3927-40B7-8688-03E5D3648188}" srcOrd="1" destOrd="0" presId="urn:microsoft.com/office/officeart/2005/8/layout/orgChart1"/>
    <dgm:cxn modelId="{1949B03B-CEE5-4B8C-BAB6-B53525700C68}" type="presParOf" srcId="{D0E340A4-3927-40B7-8688-03E5D3648188}" destId="{DA986B46-A67D-449C-A07E-48C167CFBA22}" srcOrd="0" destOrd="0" presId="urn:microsoft.com/office/officeart/2005/8/layout/orgChart1"/>
    <dgm:cxn modelId="{E63560BE-36DE-465F-B500-B47558A02A99}" type="presParOf" srcId="{D0E340A4-3927-40B7-8688-03E5D3648188}" destId="{AA4A6F30-8846-46FE-95BE-028DD0746E52}" srcOrd="1" destOrd="0" presId="urn:microsoft.com/office/officeart/2005/8/layout/orgChart1"/>
    <dgm:cxn modelId="{59ABF678-9529-4C95-B3E1-6B3FDD828581}" type="presParOf" srcId="{AA4A6F30-8846-46FE-95BE-028DD0746E52}" destId="{85E6CE15-FE0C-4DD9-B5CD-3F7BD2A1B3EC}" srcOrd="0" destOrd="0" presId="urn:microsoft.com/office/officeart/2005/8/layout/orgChart1"/>
    <dgm:cxn modelId="{0D27AF99-4470-4D43-9616-7F143E8FD030}" type="presParOf" srcId="{85E6CE15-FE0C-4DD9-B5CD-3F7BD2A1B3EC}" destId="{E1E659DF-7E08-4C95-8CE5-13285E61C389}" srcOrd="0" destOrd="0" presId="urn:microsoft.com/office/officeart/2005/8/layout/orgChart1"/>
    <dgm:cxn modelId="{AFC5C653-9AE8-499A-AB66-841F5E3F6DB7}" type="presParOf" srcId="{85E6CE15-FE0C-4DD9-B5CD-3F7BD2A1B3EC}" destId="{42B6F175-6D46-48B5-80B2-64DC6A2A41A7}" srcOrd="1" destOrd="0" presId="urn:microsoft.com/office/officeart/2005/8/layout/orgChart1"/>
    <dgm:cxn modelId="{0590CF2E-843E-47D9-B46C-C3F07E09C6D0}" type="presParOf" srcId="{AA4A6F30-8846-46FE-95BE-028DD0746E52}" destId="{43A8AC66-6D69-4ACB-9938-B82D7FFD8E0C}" srcOrd="1" destOrd="0" presId="urn:microsoft.com/office/officeart/2005/8/layout/orgChart1"/>
    <dgm:cxn modelId="{6EA47E09-9909-486A-B35A-CE9E872F19A7}" type="presParOf" srcId="{43A8AC66-6D69-4ACB-9938-B82D7FFD8E0C}" destId="{6C36A703-9F1D-4EE9-9FA8-B382CB8C8EA9}" srcOrd="0" destOrd="0" presId="urn:microsoft.com/office/officeart/2005/8/layout/orgChart1"/>
    <dgm:cxn modelId="{97FC1DA0-CF4A-4683-949F-109FA8DF7ACE}" type="presParOf" srcId="{43A8AC66-6D69-4ACB-9938-B82D7FFD8E0C}" destId="{9584658E-FF61-4B42-891A-6E831E8145D5}" srcOrd="1" destOrd="0" presId="urn:microsoft.com/office/officeart/2005/8/layout/orgChart1"/>
    <dgm:cxn modelId="{1BFF634E-E065-4F75-AB78-3C3138162796}" type="presParOf" srcId="{9584658E-FF61-4B42-891A-6E831E8145D5}" destId="{88FE8C26-68E7-4E29-BD72-C11247CC62AB}" srcOrd="0" destOrd="0" presId="urn:microsoft.com/office/officeart/2005/8/layout/orgChart1"/>
    <dgm:cxn modelId="{AA494F9C-AD08-4E59-A15C-FD9EBF0CA990}" type="presParOf" srcId="{88FE8C26-68E7-4E29-BD72-C11247CC62AB}" destId="{1DD19B9E-32B9-4139-8F30-C14E50C87AE5}" srcOrd="0" destOrd="0" presId="urn:microsoft.com/office/officeart/2005/8/layout/orgChart1"/>
    <dgm:cxn modelId="{67C2655D-2946-4682-AD98-A7680F8239D5}" type="presParOf" srcId="{88FE8C26-68E7-4E29-BD72-C11247CC62AB}" destId="{6F8C0026-17C2-4F2F-840E-077AC27FD68E}" srcOrd="1" destOrd="0" presId="urn:microsoft.com/office/officeart/2005/8/layout/orgChart1"/>
    <dgm:cxn modelId="{AB332BDD-D402-44C2-B5AE-E1DB2AB60458}" type="presParOf" srcId="{9584658E-FF61-4B42-891A-6E831E8145D5}" destId="{E6644399-B3F9-4BC1-B86D-99DDCA96C407}" srcOrd="1" destOrd="0" presId="urn:microsoft.com/office/officeart/2005/8/layout/orgChart1"/>
    <dgm:cxn modelId="{EBFACD42-50C4-4FC7-8980-99D2BB420958}" type="presParOf" srcId="{9584658E-FF61-4B42-891A-6E831E8145D5}" destId="{08C5B03D-D168-4D89-87ED-22C5AC7944CF}" srcOrd="2" destOrd="0" presId="urn:microsoft.com/office/officeart/2005/8/layout/orgChart1"/>
    <dgm:cxn modelId="{1E12A8EB-74BB-4C6E-B298-D6FAA94C910B}" type="presParOf" srcId="{AA4A6F30-8846-46FE-95BE-028DD0746E52}" destId="{9C3070FD-1289-4D94-8F4D-D5690C58D52D}" srcOrd="2" destOrd="0" presId="urn:microsoft.com/office/officeart/2005/8/layout/orgChart1"/>
    <dgm:cxn modelId="{AF1BAE97-D56B-44F6-A962-EA61A312272E}" type="presParOf" srcId="{D0E340A4-3927-40B7-8688-03E5D3648188}" destId="{5DB3A1FF-4E4D-44E0-BCA0-0D193F119010}" srcOrd="2" destOrd="0" presId="urn:microsoft.com/office/officeart/2005/8/layout/orgChart1"/>
    <dgm:cxn modelId="{0DFA4FE2-C0AA-45F8-A94A-3BD9995E7F54}" type="presParOf" srcId="{D0E340A4-3927-40B7-8688-03E5D3648188}" destId="{57B03ACB-5FE2-4E64-A21A-91A2E00F6657}" srcOrd="3" destOrd="0" presId="urn:microsoft.com/office/officeart/2005/8/layout/orgChart1"/>
    <dgm:cxn modelId="{7415DEE7-F2C1-4D7D-BACD-505BE0D95037}" type="presParOf" srcId="{57B03ACB-5FE2-4E64-A21A-91A2E00F6657}" destId="{3A8AFA75-2CE2-4952-AEF6-5A4A150B7595}" srcOrd="0" destOrd="0" presId="urn:microsoft.com/office/officeart/2005/8/layout/orgChart1"/>
    <dgm:cxn modelId="{144F49BE-D81C-4736-A20B-0BD12B4C7FED}" type="presParOf" srcId="{3A8AFA75-2CE2-4952-AEF6-5A4A150B7595}" destId="{4A271CEF-2AAC-47A4-B991-97426ECF49B4}" srcOrd="0" destOrd="0" presId="urn:microsoft.com/office/officeart/2005/8/layout/orgChart1"/>
    <dgm:cxn modelId="{8DF210F3-2E30-45BE-BC5A-2B2A314A2564}" type="presParOf" srcId="{3A8AFA75-2CE2-4952-AEF6-5A4A150B7595}" destId="{4314DA35-50E1-41DB-A30C-7FAB028757D6}" srcOrd="1" destOrd="0" presId="urn:microsoft.com/office/officeart/2005/8/layout/orgChart1"/>
    <dgm:cxn modelId="{1E5325C4-034C-4F9C-9D38-B8DD16846B54}" type="presParOf" srcId="{57B03ACB-5FE2-4E64-A21A-91A2E00F6657}" destId="{42D039EB-B841-4CC9-B76F-0F129789EC33}" srcOrd="1" destOrd="0" presId="urn:microsoft.com/office/officeart/2005/8/layout/orgChart1"/>
    <dgm:cxn modelId="{EDEC074E-16FE-4104-BC2B-A5C0366700D7}" type="presParOf" srcId="{42D039EB-B841-4CC9-B76F-0F129789EC33}" destId="{FC722F8B-939D-4845-8788-AB207A33835D}" srcOrd="0" destOrd="0" presId="urn:microsoft.com/office/officeart/2005/8/layout/orgChart1"/>
    <dgm:cxn modelId="{EA66ED14-4DA4-46BC-BE4B-31C290429A50}" type="presParOf" srcId="{42D039EB-B841-4CC9-B76F-0F129789EC33}" destId="{7677DD9D-C40B-4BE8-AFA7-198C80F6C370}" srcOrd="1" destOrd="0" presId="urn:microsoft.com/office/officeart/2005/8/layout/orgChart1"/>
    <dgm:cxn modelId="{FA5759D6-B0CA-4207-951E-32C83C5E07A4}" type="presParOf" srcId="{7677DD9D-C40B-4BE8-AFA7-198C80F6C370}" destId="{C8ACD47B-8F58-4D96-AA0E-7182110CC265}" srcOrd="0" destOrd="0" presId="urn:microsoft.com/office/officeart/2005/8/layout/orgChart1"/>
    <dgm:cxn modelId="{DD8465A0-F8C3-4A24-A628-040C92014D7E}" type="presParOf" srcId="{C8ACD47B-8F58-4D96-AA0E-7182110CC265}" destId="{4FF33E6A-209A-4E30-ADDD-9CD2CD2FB359}" srcOrd="0" destOrd="0" presId="urn:microsoft.com/office/officeart/2005/8/layout/orgChart1"/>
    <dgm:cxn modelId="{EBF331F2-D02C-4510-BDE6-DFAEBB0098FD}" type="presParOf" srcId="{C8ACD47B-8F58-4D96-AA0E-7182110CC265}" destId="{7F99CEAF-4C38-418B-A467-A5617A24C512}" srcOrd="1" destOrd="0" presId="urn:microsoft.com/office/officeart/2005/8/layout/orgChart1"/>
    <dgm:cxn modelId="{5B5F5DF0-AF0A-4555-ADB6-FEDA9DB5FEEC}" type="presParOf" srcId="{7677DD9D-C40B-4BE8-AFA7-198C80F6C370}" destId="{4F16A38C-4D96-4816-BE17-5972D96F475A}" srcOrd="1" destOrd="0" presId="urn:microsoft.com/office/officeart/2005/8/layout/orgChart1"/>
    <dgm:cxn modelId="{DB150292-B47E-4106-8D37-2A5912F93EB6}" type="presParOf" srcId="{7677DD9D-C40B-4BE8-AFA7-198C80F6C370}" destId="{DA5FA3A2-8BE6-4191-BEA0-FCCA34296689}" srcOrd="2" destOrd="0" presId="urn:microsoft.com/office/officeart/2005/8/layout/orgChart1"/>
    <dgm:cxn modelId="{831D8E22-8010-4D6B-B9C1-3AF97841E66D}" type="presParOf" srcId="{57B03ACB-5FE2-4E64-A21A-91A2E00F6657}" destId="{C0A8B15A-335F-459E-A77E-F63F6ADEDD7B}" srcOrd="2" destOrd="0" presId="urn:microsoft.com/office/officeart/2005/8/layout/orgChart1"/>
    <dgm:cxn modelId="{11857FE3-BB70-4B2D-8E04-E36DAEEF0721}" type="presParOf" srcId="{DB872D24-AFA1-40DA-99B7-551B16F2DACD}" destId="{F0E22B05-9AC3-482A-8695-2D9976444CD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2762C2-072C-442E-8228-FD786E1E8B47}" type="doc">
      <dgm:prSet loTypeId="urn:microsoft.com/office/officeart/2005/8/layout/orgChart1" loCatId="hierarchy" qsTypeId="urn:microsoft.com/office/officeart/2005/8/quickstyle/simple1" qsCatId="simple" csTypeId="urn:microsoft.com/office/officeart/2005/8/colors/accent1_2" csCatId="accent1" phldr="1"/>
      <dgm:spPr/>
    </dgm:pt>
    <dgm:pt modelId="{E812EE96-63AB-4A3C-9943-7E77C702EB8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altLang="en-US" b="0" i="0" u="none" strike="noStrike" cap="none" normalizeH="0" baseline="0">
              <a:ln>
                <a:noFill/>
              </a:ln>
              <a:solidFill>
                <a:schemeClr val="bg1"/>
              </a:solidFill>
              <a:effectLst/>
              <a:latin typeface="Arial" panose="020B0604020202020204" pitchFamily="34" charset="0"/>
            </a:rPr>
            <a:t>Acute Malnutrition</a:t>
          </a:r>
          <a:endParaRPr kumimoji="0" lang="en-GB" altLang="en-US" b="0" i="0" u="none" strike="noStrike" cap="none" normalizeH="0" baseline="0">
            <a:ln>
              <a:noFill/>
            </a:ln>
            <a:solidFill>
              <a:schemeClr val="bg1"/>
            </a:solidFill>
            <a:effectLst/>
            <a:latin typeface="Arial" panose="020B0604020202020204" pitchFamily="34" charset="0"/>
          </a:endParaRPr>
        </a:p>
      </dgm:t>
    </dgm:pt>
    <dgm:pt modelId="{DE70965E-613E-4FF7-9DD7-42C27ACC59BD}" type="parTrans" cxnId="{9ACCE1EF-C1FA-46A9-B6E7-FEBD8005EAD6}">
      <dgm:prSet/>
      <dgm:spPr/>
      <dgm:t>
        <a:bodyPr/>
        <a:lstStyle/>
        <a:p>
          <a:endParaRPr lang="en-IE">
            <a:solidFill>
              <a:schemeClr val="bg1"/>
            </a:solidFill>
          </a:endParaRPr>
        </a:p>
      </dgm:t>
    </dgm:pt>
    <dgm:pt modelId="{CFC5D0FC-AA20-43D0-9074-12EB7CD4023C}" type="sibTrans" cxnId="{9ACCE1EF-C1FA-46A9-B6E7-FEBD8005EAD6}">
      <dgm:prSet/>
      <dgm:spPr/>
      <dgm:t>
        <a:bodyPr/>
        <a:lstStyle/>
        <a:p>
          <a:endParaRPr lang="en-IE">
            <a:solidFill>
              <a:schemeClr val="bg1"/>
            </a:solidFill>
          </a:endParaRPr>
        </a:p>
      </dgm:t>
    </dgm:pt>
    <dgm:pt modelId="{EF4CBAA4-65DD-4EA0-9721-2E3E56FEC2D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altLang="en-US" b="0" i="0" u="none" strike="noStrike" cap="none" normalizeH="0" baseline="0">
              <a:ln>
                <a:noFill/>
              </a:ln>
              <a:solidFill>
                <a:schemeClr val="bg1"/>
              </a:solidFill>
              <a:effectLst/>
              <a:latin typeface="Arial" panose="020B0604020202020204" pitchFamily="34" charset="0"/>
            </a:rPr>
            <a:t>Severe acute malnutrition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IE" altLang="en-US" b="0" i="0" u="none" strike="noStrike" cap="none" normalizeH="0" baseline="0">
              <a:ln>
                <a:noFill/>
              </a:ln>
              <a:solidFill>
                <a:schemeClr val="bg1"/>
              </a:solidFill>
              <a:effectLst/>
              <a:latin typeface="Arial" panose="020B0604020202020204" pitchFamily="34" charset="0"/>
            </a:rPr>
            <a:t>with medical complications*</a:t>
          </a:r>
          <a:endParaRPr kumimoji="0" lang="en-GB" altLang="en-US" b="0" i="0" u="none" strike="noStrike" cap="none" normalizeH="0" baseline="0">
            <a:ln>
              <a:noFill/>
            </a:ln>
            <a:solidFill>
              <a:schemeClr val="bg1"/>
            </a:solidFill>
            <a:effectLst/>
            <a:latin typeface="Arial" panose="020B0604020202020204" pitchFamily="34" charset="0"/>
          </a:endParaRPr>
        </a:p>
      </dgm:t>
    </dgm:pt>
    <dgm:pt modelId="{BA7C5F41-F315-4E60-A9F5-FEBDD3C06233}" type="parTrans" cxnId="{1430FC50-0A3C-4370-90D5-7CC571BB48CB}">
      <dgm:prSet/>
      <dgm:spPr/>
      <dgm:t>
        <a:bodyPr/>
        <a:lstStyle/>
        <a:p>
          <a:endParaRPr lang="en-IE">
            <a:solidFill>
              <a:schemeClr val="bg1"/>
            </a:solidFill>
          </a:endParaRPr>
        </a:p>
      </dgm:t>
    </dgm:pt>
    <dgm:pt modelId="{31254441-42A6-42D9-8190-53A75997168C}" type="sibTrans" cxnId="{1430FC50-0A3C-4370-90D5-7CC571BB48CB}">
      <dgm:prSet/>
      <dgm:spPr/>
      <dgm:t>
        <a:bodyPr/>
        <a:lstStyle/>
        <a:p>
          <a:endParaRPr lang="en-IE">
            <a:solidFill>
              <a:schemeClr val="bg1"/>
            </a:solidFill>
          </a:endParaRPr>
        </a:p>
      </dgm:t>
    </dgm:pt>
    <dgm:pt modelId="{08BA79FA-F8A8-4C83-B280-C47C82052CE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altLang="en-US" b="0" i="0" u="none" strike="noStrike" cap="none" normalizeH="0" baseline="0">
              <a:ln>
                <a:noFill/>
              </a:ln>
              <a:solidFill>
                <a:schemeClr val="bg1"/>
              </a:solidFill>
              <a:effectLst/>
              <a:latin typeface="Arial" panose="020B0604020202020204" pitchFamily="34" charset="0"/>
            </a:rPr>
            <a:t>Inpatient Care</a:t>
          </a:r>
          <a:endParaRPr kumimoji="0" lang="en-GB" altLang="en-US" b="0" i="0" u="none" strike="noStrike" cap="none" normalizeH="0" baseline="0">
            <a:ln>
              <a:noFill/>
            </a:ln>
            <a:solidFill>
              <a:schemeClr val="bg1"/>
            </a:solidFill>
            <a:effectLst/>
            <a:latin typeface="Arial" panose="020B0604020202020204" pitchFamily="34" charset="0"/>
          </a:endParaRPr>
        </a:p>
      </dgm:t>
    </dgm:pt>
    <dgm:pt modelId="{D0704063-758E-4385-B0D3-3BE3FD6A0E70}" type="parTrans" cxnId="{A4AA3AFB-0CB6-45B7-83DB-A14F43D73407}">
      <dgm:prSet/>
      <dgm:spPr/>
      <dgm:t>
        <a:bodyPr/>
        <a:lstStyle/>
        <a:p>
          <a:endParaRPr lang="en-IE">
            <a:solidFill>
              <a:schemeClr val="bg1"/>
            </a:solidFill>
          </a:endParaRPr>
        </a:p>
      </dgm:t>
    </dgm:pt>
    <dgm:pt modelId="{A0BAC186-EA9A-4158-9887-49A82041A4E5}" type="sibTrans" cxnId="{A4AA3AFB-0CB6-45B7-83DB-A14F43D73407}">
      <dgm:prSet/>
      <dgm:spPr/>
      <dgm:t>
        <a:bodyPr/>
        <a:lstStyle/>
        <a:p>
          <a:endParaRPr lang="en-IE">
            <a:solidFill>
              <a:schemeClr val="bg1"/>
            </a:solidFill>
          </a:endParaRPr>
        </a:p>
      </dgm:t>
    </dgm:pt>
    <dgm:pt modelId="{BAB97D90-F1C2-4B45-B382-3FB6BECC388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altLang="en-US" b="0" i="0" u="none" strike="noStrike" cap="none" normalizeH="0" baseline="0">
              <a:ln>
                <a:noFill/>
              </a:ln>
              <a:solidFill>
                <a:schemeClr val="bg1"/>
              </a:solidFill>
              <a:effectLst/>
              <a:latin typeface="Arial" panose="020B0604020202020204" pitchFamily="34" charset="0"/>
            </a:rPr>
            <a:t>Severe acute malnutrition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IE" altLang="en-US" b="0" i="0" u="none" strike="noStrike" cap="none" normalizeH="0" baseline="0">
              <a:ln>
                <a:noFill/>
              </a:ln>
              <a:solidFill>
                <a:schemeClr val="bg1"/>
              </a:solidFill>
              <a:effectLst/>
              <a:latin typeface="Arial" panose="020B0604020202020204" pitchFamily="34" charset="0"/>
            </a:rPr>
            <a:t>without medical complications</a:t>
          </a:r>
          <a:endParaRPr kumimoji="0" lang="en-GB" altLang="en-US" b="0" i="0" u="none" strike="noStrike" cap="none" normalizeH="0" baseline="0">
            <a:ln>
              <a:noFill/>
            </a:ln>
            <a:solidFill>
              <a:schemeClr val="bg1"/>
            </a:solidFill>
            <a:effectLst/>
            <a:latin typeface="Arial" panose="020B0604020202020204" pitchFamily="34" charset="0"/>
          </a:endParaRPr>
        </a:p>
      </dgm:t>
    </dgm:pt>
    <dgm:pt modelId="{AE878FA4-6DE9-4A27-850C-33A64AE94907}" type="parTrans" cxnId="{CD727C3B-6F33-4E3C-B5B0-4550D76E5EEC}">
      <dgm:prSet/>
      <dgm:spPr/>
      <dgm:t>
        <a:bodyPr/>
        <a:lstStyle/>
        <a:p>
          <a:endParaRPr lang="en-IE">
            <a:solidFill>
              <a:schemeClr val="bg1"/>
            </a:solidFill>
          </a:endParaRPr>
        </a:p>
      </dgm:t>
    </dgm:pt>
    <dgm:pt modelId="{1C9B4A30-5AE7-4688-904F-59F1B8B0A396}" type="sibTrans" cxnId="{CD727C3B-6F33-4E3C-B5B0-4550D76E5EEC}">
      <dgm:prSet/>
      <dgm:spPr/>
      <dgm:t>
        <a:bodyPr/>
        <a:lstStyle/>
        <a:p>
          <a:endParaRPr lang="en-IE">
            <a:solidFill>
              <a:schemeClr val="bg1"/>
            </a:solidFill>
          </a:endParaRPr>
        </a:p>
      </dgm:t>
    </dgm:pt>
    <dgm:pt modelId="{0BD4DF1C-A6A7-4A2F-AF07-81ECCA37FF8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altLang="en-US" b="0" i="0" u="none" strike="noStrike" cap="none" normalizeH="0" baseline="0">
              <a:ln>
                <a:noFill/>
              </a:ln>
              <a:solidFill>
                <a:schemeClr val="bg1"/>
              </a:solidFill>
              <a:effectLst/>
              <a:latin typeface="Arial" panose="020B0604020202020204" pitchFamily="34" charset="0"/>
            </a:rPr>
            <a:t>Outpatient Care</a:t>
          </a:r>
          <a:endParaRPr kumimoji="0" lang="en-GB" altLang="en-US" b="0" i="0" u="none" strike="noStrike" cap="none" normalizeH="0" baseline="0">
            <a:ln>
              <a:noFill/>
            </a:ln>
            <a:solidFill>
              <a:schemeClr val="bg1"/>
            </a:solidFill>
            <a:effectLst/>
            <a:latin typeface="Arial" panose="020B0604020202020204" pitchFamily="34" charset="0"/>
          </a:endParaRPr>
        </a:p>
      </dgm:t>
    </dgm:pt>
    <dgm:pt modelId="{2FDBEBF3-B84C-4B72-97FA-B5F12874BC6F}" type="parTrans" cxnId="{0BAC0933-02B6-4B2A-94B7-1DABF1F8B079}">
      <dgm:prSet/>
      <dgm:spPr/>
      <dgm:t>
        <a:bodyPr/>
        <a:lstStyle/>
        <a:p>
          <a:endParaRPr lang="en-IE">
            <a:solidFill>
              <a:schemeClr val="bg1"/>
            </a:solidFill>
          </a:endParaRPr>
        </a:p>
      </dgm:t>
    </dgm:pt>
    <dgm:pt modelId="{70010256-45A6-4941-93BE-37D7D68A7EE5}" type="sibTrans" cxnId="{0BAC0933-02B6-4B2A-94B7-1DABF1F8B079}">
      <dgm:prSet/>
      <dgm:spPr/>
      <dgm:t>
        <a:bodyPr/>
        <a:lstStyle/>
        <a:p>
          <a:endParaRPr lang="en-IE">
            <a:solidFill>
              <a:schemeClr val="bg1"/>
            </a:solidFill>
          </a:endParaRPr>
        </a:p>
      </dgm:t>
    </dgm:pt>
    <dgm:pt modelId="{2E3CF6B2-180A-4A1D-A921-80E2ACDE7E4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altLang="en-US" b="0" i="0" u="none" strike="noStrike" cap="none" normalizeH="0" baseline="0">
              <a:ln>
                <a:noFill/>
              </a:ln>
              <a:solidFill>
                <a:schemeClr val="bg1"/>
              </a:solidFill>
              <a:effectLst/>
              <a:latin typeface="Arial" panose="020B0604020202020204" pitchFamily="34" charset="0"/>
            </a:rPr>
            <a:t>Moderate acute malnutrition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IE" altLang="en-US" b="0" i="0" u="none" strike="noStrike" cap="none" normalizeH="0" baseline="0">
              <a:ln>
                <a:noFill/>
              </a:ln>
              <a:solidFill>
                <a:schemeClr val="bg1"/>
              </a:solidFill>
              <a:effectLst/>
              <a:latin typeface="Arial" panose="020B0604020202020204" pitchFamily="34" charset="0"/>
            </a:rPr>
            <a:t>without medical complications**</a:t>
          </a:r>
          <a:endParaRPr kumimoji="0" lang="en-GB" altLang="en-US" b="0" i="0" u="none" strike="noStrike" cap="none" normalizeH="0" baseline="0">
            <a:ln>
              <a:noFill/>
            </a:ln>
            <a:solidFill>
              <a:schemeClr val="bg1"/>
            </a:solidFill>
            <a:effectLst/>
            <a:latin typeface="Arial" panose="020B0604020202020204" pitchFamily="34" charset="0"/>
          </a:endParaRPr>
        </a:p>
      </dgm:t>
    </dgm:pt>
    <dgm:pt modelId="{B14EE6D4-AC48-424A-894B-82AAED95BBAE}" type="parTrans" cxnId="{C259DAAD-C78C-42CB-ABB2-07B593B434BC}">
      <dgm:prSet/>
      <dgm:spPr/>
      <dgm:t>
        <a:bodyPr/>
        <a:lstStyle/>
        <a:p>
          <a:endParaRPr lang="en-IE">
            <a:solidFill>
              <a:schemeClr val="bg1"/>
            </a:solidFill>
          </a:endParaRPr>
        </a:p>
      </dgm:t>
    </dgm:pt>
    <dgm:pt modelId="{13B17200-CE7F-49CE-8779-818068FCB9C3}" type="sibTrans" cxnId="{C259DAAD-C78C-42CB-ABB2-07B593B434BC}">
      <dgm:prSet/>
      <dgm:spPr/>
      <dgm:t>
        <a:bodyPr/>
        <a:lstStyle/>
        <a:p>
          <a:endParaRPr lang="en-IE">
            <a:solidFill>
              <a:schemeClr val="bg1"/>
            </a:solidFill>
          </a:endParaRPr>
        </a:p>
      </dgm:t>
    </dgm:pt>
    <dgm:pt modelId="{66CE775D-97C5-4E86-AE9A-7F2C8442385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altLang="en-US" b="0" i="0" u="none" strike="noStrike" cap="none" normalizeH="0" baseline="0" dirty="0">
              <a:ln>
                <a:noFill/>
              </a:ln>
              <a:solidFill>
                <a:schemeClr val="bg1"/>
              </a:solidFill>
              <a:effectLst/>
              <a:latin typeface="Arial" panose="020B0604020202020204" pitchFamily="34" charset="0"/>
            </a:rPr>
            <a:t>Supplementary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IE" altLang="en-US" b="0" i="0" u="none" strike="noStrike" cap="none" normalizeH="0" baseline="0" dirty="0">
              <a:ln>
                <a:noFill/>
              </a:ln>
              <a:solidFill>
                <a:schemeClr val="bg1"/>
              </a:solidFill>
              <a:effectLst/>
              <a:latin typeface="Arial" panose="020B0604020202020204" pitchFamily="34" charset="0"/>
            </a:rPr>
            <a:t>Feeding or other programmes for management of MAM</a:t>
          </a:r>
          <a:endParaRPr kumimoji="0" lang="en-GB" altLang="en-US" b="0" i="0" u="none" strike="noStrike" cap="none" normalizeH="0" baseline="0" dirty="0">
            <a:ln>
              <a:noFill/>
            </a:ln>
            <a:solidFill>
              <a:schemeClr val="bg1"/>
            </a:solidFill>
            <a:effectLst/>
            <a:latin typeface="Arial" panose="020B0604020202020204" pitchFamily="34" charset="0"/>
          </a:endParaRPr>
        </a:p>
      </dgm:t>
    </dgm:pt>
    <dgm:pt modelId="{7A3A93E1-0269-45CA-BBB0-E017BEC097AD}" type="parTrans" cxnId="{DE055772-F297-4073-A7E8-22BFEF445378}">
      <dgm:prSet/>
      <dgm:spPr/>
      <dgm:t>
        <a:bodyPr/>
        <a:lstStyle/>
        <a:p>
          <a:endParaRPr lang="en-IE">
            <a:solidFill>
              <a:schemeClr val="bg1"/>
            </a:solidFill>
          </a:endParaRPr>
        </a:p>
      </dgm:t>
    </dgm:pt>
    <dgm:pt modelId="{74530A42-7CE5-4E61-9FA6-01D313E651CA}" type="sibTrans" cxnId="{DE055772-F297-4073-A7E8-22BFEF445378}">
      <dgm:prSet/>
      <dgm:spPr/>
      <dgm:t>
        <a:bodyPr/>
        <a:lstStyle/>
        <a:p>
          <a:endParaRPr lang="en-IE">
            <a:solidFill>
              <a:schemeClr val="bg1"/>
            </a:solidFill>
          </a:endParaRPr>
        </a:p>
      </dgm:t>
    </dgm:pt>
    <dgm:pt modelId="{4630C0FB-449E-4570-892C-E9299C1274FB}" type="pres">
      <dgm:prSet presAssocID="{602762C2-072C-442E-8228-FD786E1E8B47}" presName="hierChild1" presStyleCnt="0">
        <dgm:presLayoutVars>
          <dgm:orgChart val="1"/>
          <dgm:chPref val="1"/>
          <dgm:dir/>
          <dgm:animOne val="branch"/>
          <dgm:animLvl val="lvl"/>
          <dgm:resizeHandles/>
        </dgm:presLayoutVars>
      </dgm:prSet>
      <dgm:spPr/>
    </dgm:pt>
    <dgm:pt modelId="{8BA80B99-5FA7-452A-8849-84EBA1F123C8}" type="pres">
      <dgm:prSet presAssocID="{E812EE96-63AB-4A3C-9943-7E77C702EB8A}" presName="hierRoot1" presStyleCnt="0">
        <dgm:presLayoutVars>
          <dgm:hierBranch/>
        </dgm:presLayoutVars>
      </dgm:prSet>
      <dgm:spPr/>
    </dgm:pt>
    <dgm:pt modelId="{AD734E58-6300-44CA-BB20-B43A00AD2A0A}" type="pres">
      <dgm:prSet presAssocID="{E812EE96-63AB-4A3C-9943-7E77C702EB8A}" presName="rootComposite1" presStyleCnt="0"/>
      <dgm:spPr/>
    </dgm:pt>
    <dgm:pt modelId="{9B1472D8-4143-4769-AD2E-A42E492A621E}" type="pres">
      <dgm:prSet presAssocID="{E812EE96-63AB-4A3C-9943-7E77C702EB8A}" presName="rootText1" presStyleLbl="node0" presStyleIdx="0" presStyleCnt="1">
        <dgm:presLayoutVars>
          <dgm:chPref val="3"/>
        </dgm:presLayoutVars>
      </dgm:prSet>
      <dgm:spPr/>
    </dgm:pt>
    <dgm:pt modelId="{E1D6B940-F1C6-4FBE-9473-32DCE770F847}" type="pres">
      <dgm:prSet presAssocID="{E812EE96-63AB-4A3C-9943-7E77C702EB8A}" presName="rootConnector1" presStyleLbl="node1" presStyleIdx="0" presStyleCnt="0"/>
      <dgm:spPr/>
    </dgm:pt>
    <dgm:pt modelId="{D003304B-5D2A-4E70-88E8-4276DD1560C0}" type="pres">
      <dgm:prSet presAssocID="{E812EE96-63AB-4A3C-9943-7E77C702EB8A}" presName="hierChild2" presStyleCnt="0"/>
      <dgm:spPr/>
    </dgm:pt>
    <dgm:pt modelId="{A325B483-D70A-4663-95C9-09C169DD1C26}" type="pres">
      <dgm:prSet presAssocID="{BA7C5F41-F315-4E60-A9F5-FEBDD3C06233}" presName="Name35" presStyleLbl="parChTrans1D2" presStyleIdx="0" presStyleCnt="3"/>
      <dgm:spPr/>
    </dgm:pt>
    <dgm:pt modelId="{FD53B5D6-070A-48CE-A9B4-23F92E2C9039}" type="pres">
      <dgm:prSet presAssocID="{EF4CBAA4-65DD-4EA0-9721-2E3E56FEC2D1}" presName="hierRoot2" presStyleCnt="0">
        <dgm:presLayoutVars>
          <dgm:hierBranch/>
        </dgm:presLayoutVars>
      </dgm:prSet>
      <dgm:spPr/>
    </dgm:pt>
    <dgm:pt modelId="{A2AF0962-D8C7-4F37-AC83-E88D7DBA21BD}" type="pres">
      <dgm:prSet presAssocID="{EF4CBAA4-65DD-4EA0-9721-2E3E56FEC2D1}" presName="rootComposite" presStyleCnt="0"/>
      <dgm:spPr/>
    </dgm:pt>
    <dgm:pt modelId="{05695269-9D1F-4F68-BDDD-848E775B4BBC}" type="pres">
      <dgm:prSet presAssocID="{EF4CBAA4-65DD-4EA0-9721-2E3E56FEC2D1}" presName="rootText" presStyleLbl="node2" presStyleIdx="0" presStyleCnt="3">
        <dgm:presLayoutVars>
          <dgm:chPref val="3"/>
        </dgm:presLayoutVars>
      </dgm:prSet>
      <dgm:spPr/>
    </dgm:pt>
    <dgm:pt modelId="{33767045-F542-4664-9C13-DC3B618F2D6C}" type="pres">
      <dgm:prSet presAssocID="{EF4CBAA4-65DD-4EA0-9721-2E3E56FEC2D1}" presName="rootConnector" presStyleLbl="node2" presStyleIdx="0" presStyleCnt="3"/>
      <dgm:spPr/>
    </dgm:pt>
    <dgm:pt modelId="{1B187560-656E-4D83-9493-356B4713B487}" type="pres">
      <dgm:prSet presAssocID="{EF4CBAA4-65DD-4EA0-9721-2E3E56FEC2D1}" presName="hierChild4" presStyleCnt="0"/>
      <dgm:spPr/>
    </dgm:pt>
    <dgm:pt modelId="{981CCBCC-3A4F-45F4-A0A7-3F7F92C80760}" type="pres">
      <dgm:prSet presAssocID="{D0704063-758E-4385-B0D3-3BE3FD6A0E70}" presName="Name35" presStyleLbl="parChTrans1D3" presStyleIdx="0" presStyleCnt="3"/>
      <dgm:spPr/>
    </dgm:pt>
    <dgm:pt modelId="{F6382FCA-8CCF-486B-A45F-331BFA14442A}" type="pres">
      <dgm:prSet presAssocID="{08BA79FA-F8A8-4C83-B280-C47C82052CE3}" presName="hierRoot2" presStyleCnt="0">
        <dgm:presLayoutVars>
          <dgm:hierBranch val="r"/>
        </dgm:presLayoutVars>
      </dgm:prSet>
      <dgm:spPr/>
    </dgm:pt>
    <dgm:pt modelId="{9413EA8E-FF91-4512-A24D-E6FADE824691}" type="pres">
      <dgm:prSet presAssocID="{08BA79FA-F8A8-4C83-B280-C47C82052CE3}" presName="rootComposite" presStyleCnt="0"/>
      <dgm:spPr/>
    </dgm:pt>
    <dgm:pt modelId="{4F3EB20C-A8F3-46F0-ADFF-2BDA0AC7A0A5}" type="pres">
      <dgm:prSet presAssocID="{08BA79FA-F8A8-4C83-B280-C47C82052CE3}" presName="rootText" presStyleLbl="node3" presStyleIdx="0" presStyleCnt="3">
        <dgm:presLayoutVars>
          <dgm:chPref val="3"/>
        </dgm:presLayoutVars>
      </dgm:prSet>
      <dgm:spPr/>
    </dgm:pt>
    <dgm:pt modelId="{AE7B3358-04F9-47A1-94C1-CB8DFD6F6F47}" type="pres">
      <dgm:prSet presAssocID="{08BA79FA-F8A8-4C83-B280-C47C82052CE3}" presName="rootConnector" presStyleLbl="node3" presStyleIdx="0" presStyleCnt="3"/>
      <dgm:spPr/>
    </dgm:pt>
    <dgm:pt modelId="{8C882B12-BC19-4AD6-B41F-7766BAE49C0D}" type="pres">
      <dgm:prSet presAssocID="{08BA79FA-F8A8-4C83-B280-C47C82052CE3}" presName="hierChild4" presStyleCnt="0"/>
      <dgm:spPr/>
    </dgm:pt>
    <dgm:pt modelId="{D0967AF0-4C7C-4BDF-B0DB-7125AC396D01}" type="pres">
      <dgm:prSet presAssocID="{08BA79FA-F8A8-4C83-B280-C47C82052CE3}" presName="hierChild5" presStyleCnt="0"/>
      <dgm:spPr/>
    </dgm:pt>
    <dgm:pt modelId="{2981A62D-E492-4CBE-A4BC-3A9F175890C5}" type="pres">
      <dgm:prSet presAssocID="{EF4CBAA4-65DD-4EA0-9721-2E3E56FEC2D1}" presName="hierChild5" presStyleCnt="0"/>
      <dgm:spPr/>
    </dgm:pt>
    <dgm:pt modelId="{67D0C58B-E2AC-4BB7-8A27-1449EF231ACF}" type="pres">
      <dgm:prSet presAssocID="{AE878FA4-6DE9-4A27-850C-33A64AE94907}" presName="Name35" presStyleLbl="parChTrans1D2" presStyleIdx="1" presStyleCnt="3"/>
      <dgm:spPr/>
    </dgm:pt>
    <dgm:pt modelId="{1BD8234B-7FFF-4918-A9E1-93150720584E}" type="pres">
      <dgm:prSet presAssocID="{BAB97D90-F1C2-4B45-B382-3FB6BECC388B}" presName="hierRoot2" presStyleCnt="0">
        <dgm:presLayoutVars>
          <dgm:hierBranch/>
        </dgm:presLayoutVars>
      </dgm:prSet>
      <dgm:spPr/>
    </dgm:pt>
    <dgm:pt modelId="{7B51E4D4-88F4-4B05-915C-997031CEC949}" type="pres">
      <dgm:prSet presAssocID="{BAB97D90-F1C2-4B45-B382-3FB6BECC388B}" presName="rootComposite" presStyleCnt="0"/>
      <dgm:spPr/>
    </dgm:pt>
    <dgm:pt modelId="{D2D5CE89-E7EF-4855-8D80-8D9BEFE62516}" type="pres">
      <dgm:prSet presAssocID="{BAB97D90-F1C2-4B45-B382-3FB6BECC388B}" presName="rootText" presStyleLbl="node2" presStyleIdx="1" presStyleCnt="3">
        <dgm:presLayoutVars>
          <dgm:chPref val="3"/>
        </dgm:presLayoutVars>
      </dgm:prSet>
      <dgm:spPr/>
    </dgm:pt>
    <dgm:pt modelId="{1949C740-24F4-46C5-8998-09907716AE1E}" type="pres">
      <dgm:prSet presAssocID="{BAB97D90-F1C2-4B45-B382-3FB6BECC388B}" presName="rootConnector" presStyleLbl="node2" presStyleIdx="1" presStyleCnt="3"/>
      <dgm:spPr/>
    </dgm:pt>
    <dgm:pt modelId="{1F41B6AA-EE05-49E3-BD0F-B5DFD1CA62F9}" type="pres">
      <dgm:prSet presAssocID="{BAB97D90-F1C2-4B45-B382-3FB6BECC388B}" presName="hierChild4" presStyleCnt="0"/>
      <dgm:spPr/>
    </dgm:pt>
    <dgm:pt modelId="{5DA7A411-DB81-4A96-99B8-477E68CB28C9}" type="pres">
      <dgm:prSet presAssocID="{2FDBEBF3-B84C-4B72-97FA-B5F12874BC6F}" presName="Name35" presStyleLbl="parChTrans1D3" presStyleIdx="1" presStyleCnt="3"/>
      <dgm:spPr/>
    </dgm:pt>
    <dgm:pt modelId="{7C3CB723-AC4E-4D3E-ADBE-4F4410FD66FC}" type="pres">
      <dgm:prSet presAssocID="{0BD4DF1C-A6A7-4A2F-AF07-81ECCA37FF88}" presName="hierRoot2" presStyleCnt="0">
        <dgm:presLayoutVars>
          <dgm:hierBranch val="r"/>
        </dgm:presLayoutVars>
      </dgm:prSet>
      <dgm:spPr/>
    </dgm:pt>
    <dgm:pt modelId="{E8DDCC1B-5112-4884-8AB3-1E65205D4D4D}" type="pres">
      <dgm:prSet presAssocID="{0BD4DF1C-A6A7-4A2F-AF07-81ECCA37FF88}" presName="rootComposite" presStyleCnt="0"/>
      <dgm:spPr/>
    </dgm:pt>
    <dgm:pt modelId="{133F6694-23FD-4082-A2B1-DA6308553E14}" type="pres">
      <dgm:prSet presAssocID="{0BD4DF1C-A6A7-4A2F-AF07-81ECCA37FF88}" presName="rootText" presStyleLbl="node3" presStyleIdx="1" presStyleCnt="3">
        <dgm:presLayoutVars>
          <dgm:chPref val="3"/>
        </dgm:presLayoutVars>
      </dgm:prSet>
      <dgm:spPr/>
    </dgm:pt>
    <dgm:pt modelId="{754F6D0F-5BD7-43CA-95B2-BED1F5F639B9}" type="pres">
      <dgm:prSet presAssocID="{0BD4DF1C-A6A7-4A2F-AF07-81ECCA37FF88}" presName="rootConnector" presStyleLbl="node3" presStyleIdx="1" presStyleCnt="3"/>
      <dgm:spPr/>
    </dgm:pt>
    <dgm:pt modelId="{AA7043CF-D656-48E8-8F49-D08B4CBF73C7}" type="pres">
      <dgm:prSet presAssocID="{0BD4DF1C-A6A7-4A2F-AF07-81ECCA37FF88}" presName="hierChild4" presStyleCnt="0"/>
      <dgm:spPr/>
    </dgm:pt>
    <dgm:pt modelId="{2F1E9C34-49C7-4127-92FA-A4E4D1926DB1}" type="pres">
      <dgm:prSet presAssocID="{0BD4DF1C-A6A7-4A2F-AF07-81ECCA37FF88}" presName="hierChild5" presStyleCnt="0"/>
      <dgm:spPr/>
    </dgm:pt>
    <dgm:pt modelId="{8D15CDCD-4A8D-4DAA-8EA3-F5114C11BF2A}" type="pres">
      <dgm:prSet presAssocID="{BAB97D90-F1C2-4B45-B382-3FB6BECC388B}" presName="hierChild5" presStyleCnt="0"/>
      <dgm:spPr/>
    </dgm:pt>
    <dgm:pt modelId="{4D2F7CE7-A41F-4204-8273-705AC02E5AA7}" type="pres">
      <dgm:prSet presAssocID="{B14EE6D4-AC48-424A-894B-82AAED95BBAE}" presName="Name35" presStyleLbl="parChTrans1D2" presStyleIdx="2" presStyleCnt="3"/>
      <dgm:spPr/>
    </dgm:pt>
    <dgm:pt modelId="{D283EB35-3607-4A36-987B-DDB08D7F0D35}" type="pres">
      <dgm:prSet presAssocID="{2E3CF6B2-180A-4A1D-A921-80E2ACDE7E43}" presName="hierRoot2" presStyleCnt="0">
        <dgm:presLayoutVars>
          <dgm:hierBranch/>
        </dgm:presLayoutVars>
      </dgm:prSet>
      <dgm:spPr/>
    </dgm:pt>
    <dgm:pt modelId="{A5853718-6C6D-4345-85A6-63C4637A417E}" type="pres">
      <dgm:prSet presAssocID="{2E3CF6B2-180A-4A1D-A921-80E2ACDE7E43}" presName="rootComposite" presStyleCnt="0"/>
      <dgm:spPr/>
    </dgm:pt>
    <dgm:pt modelId="{C0FFC144-DE74-4548-A0D2-9D97D864DDC2}" type="pres">
      <dgm:prSet presAssocID="{2E3CF6B2-180A-4A1D-A921-80E2ACDE7E43}" presName="rootText" presStyleLbl="node2" presStyleIdx="2" presStyleCnt="3">
        <dgm:presLayoutVars>
          <dgm:chPref val="3"/>
        </dgm:presLayoutVars>
      </dgm:prSet>
      <dgm:spPr/>
    </dgm:pt>
    <dgm:pt modelId="{7660B818-C2BE-4721-A750-88FB1DEAC630}" type="pres">
      <dgm:prSet presAssocID="{2E3CF6B2-180A-4A1D-A921-80E2ACDE7E43}" presName="rootConnector" presStyleLbl="node2" presStyleIdx="2" presStyleCnt="3"/>
      <dgm:spPr/>
    </dgm:pt>
    <dgm:pt modelId="{FB21CC3A-D8F9-4FC0-B4C3-71852FE95CB4}" type="pres">
      <dgm:prSet presAssocID="{2E3CF6B2-180A-4A1D-A921-80E2ACDE7E43}" presName="hierChild4" presStyleCnt="0"/>
      <dgm:spPr/>
    </dgm:pt>
    <dgm:pt modelId="{8CCE1906-E3F0-43C7-A243-29B51DE70AB6}" type="pres">
      <dgm:prSet presAssocID="{7A3A93E1-0269-45CA-BBB0-E017BEC097AD}" presName="Name35" presStyleLbl="parChTrans1D3" presStyleIdx="2" presStyleCnt="3"/>
      <dgm:spPr/>
    </dgm:pt>
    <dgm:pt modelId="{E3A0D94E-1213-4D2C-90CD-6FCA3F74BFD2}" type="pres">
      <dgm:prSet presAssocID="{66CE775D-97C5-4E86-AE9A-7F2C8442385C}" presName="hierRoot2" presStyleCnt="0">
        <dgm:presLayoutVars>
          <dgm:hierBranch val="r"/>
        </dgm:presLayoutVars>
      </dgm:prSet>
      <dgm:spPr/>
    </dgm:pt>
    <dgm:pt modelId="{F8A23550-04AB-4B5E-98BF-433B04EB1455}" type="pres">
      <dgm:prSet presAssocID="{66CE775D-97C5-4E86-AE9A-7F2C8442385C}" presName="rootComposite" presStyleCnt="0"/>
      <dgm:spPr/>
    </dgm:pt>
    <dgm:pt modelId="{8CADFC9C-F2F3-4384-BB5E-6E35BC647ADE}" type="pres">
      <dgm:prSet presAssocID="{66CE775D-97C5-4E86-AE9A-7F2C8442385C}" presName="rootText" presStyleLbl="node3" presStyleIdx="2" presStyleCnt="3">
        <dgm:presLayoutVars>
          <dgm:chPref val="3"/>
        </dgm:presLayoutVars>
      </dgm:prSet>
      <dgm:spPr/>
    </dgm:pt>
    <dgm:pt modelId="{A3929C90-9BFA-46C0-BCE4-7932D1F65428}" type="pres">
      <dgm:prSet presAssocID="{66CE775D-97C5-4E86-AE9A-7F2C8442385C}" presName="rootConnector" presStyleLbl="node3" presStyleIdx="2" presStyleCnt="3"/>
      <dgm:spPr/>
    </dgm:pt>
    <dgm:pt modelId="{6BA86BAB-8E33-4953-91C3-F1815B6FD308}" type="pres">
      <dgm:prSet presAssocID="{66CE775D-97C5-4E86-AE9A-7F2C8442385C}" presName="hierChild4" presStyleCnt="0"/>
      <dgm:spPr/>
    </dgm:pt>
    <dgm:pt modelId="{3DFB57DF-5070-4FFC-96CA-F23E4F0A3D22}" type="pres">
      <dgm:prSet presAssocID="{66CE775D-97C5-4E86-AE9A-7F2C8442385C}" presName="hierChild5" presStyleCnt="0"/>
      <dgm:spPr/>
    </dgm:pt>
    <dgm:pt modelId="{81C6520B-8C65-41D4-B7D7-8411F8B22783}" type="pres">
      <dgm:prSet presAssocID="{2E3CF6B2-180A-4A1D-A921-80E2ACDE7E43}" presName="hierChild5" presStyleCnt="0"/>
      <dgm:spPr/>
    </dgm:pt>
    <dgm:pt modelId="{31CB522A-13E2-40B9-A2A2-A1D38B2DD243}" type="pres">
      <dgm:prSet presAssocID="{E812EE96-63AB-4A3C-9943-7E77C702EB8A}" presName="hierChild3" presStyleCnt="0"/>
      <dgm:spPr/>
    </dgm:pt>
  </dgm:ptLst>
  <dgm:cxnLst>
    <dgm:cxn modelId="{88FC7E04-3673-4B4B-B19B-2233608BF053}" type="presOf" srcId="{EF4CBAA4-65DD-4EA0-9721-2E3E56FEC2D1}" destId="{33767045-F542-4664-9C13-DC3B618F2D6C}" srcOrd="1" destOrd="0" presId="urn:microsoft.com/office/officeart/2005/8/layout/orgChart1"/>
    <dgm:cxn modelId="{BCE36305-0002-4B09-9C75-D7FE3C687DB3}" type="presOf" srcId="{66CE775D-97C5-4E86-AE9A-7F2C8442385C}" destId="{8CADFC9C-F2F3-4384-BB5E-6E35BC647ADE}" srcOrd="0" destOrd="0" presId="urn:microsoft.com/office/officeart/2005/8/layout/orgChart1"/>
    <dgm:cxn modelId="{4F6CDE0B-5E57-4BD1-9D2C-7B8B3BB270AF}" type="presOf" srcId="{BA7C5F41-F315-4E60-A9F5-FEBDD3C06233}" destId="{A325B483-D70A-4663-95C9-09C169DD1C26}" srcOrd="0" destOrd="0" presId="urn:microsoft.com/office/officeart/2005/8/layout/orgChart1"/>
    <dgm:cxn modelId="{40D2032C-168E-4DAD-8EB0-B6749C962DE8}" type="presOf" srcId="{AE878FA4-6DE9-4A27-850C-33A64AE94907}" destId="{67D0C58B-E2AC-4BB7-8A27-1449EF231ACF}" srcOrd="0" destOrd="0" presId="urn:microsoft.com/office/officeart/2005/8/layout/orgChart1"/>
    <dgm:cxn modelId="{D676492F-E9E9-46EA-9A2C-331E9BD161D7}" type="presOf" srcId="{E812EE96-63AB-4A3C-9943-7E77C702EB8A}" destId="{E1D6B940-F1C6-4FBE-9473-32DCE770F847}" srcOrd="1" destOrd="0" presId="urn:microsoft.com/office/officeart/2005/8/layout/orgChart1"/>
    <dgm:cxn modelId="{2F239232-757B-4665-8BA5-F0489B7BB559}" type="presOf" srcId="{D0704063-758E-4385-B0D3-3BE3FD6A0E70}" destId="{981CCBCC-3A4F-45F4-A0A7-3F7F92C80760}" srcOrd="0" destOrd="0" presId="urn:microsoft.com/office/officeart/2005/8/layout/orgChart1"/>
    <dgm:cxn modelId="{0BAC0933-02B6-4B2A-94B7-1DABF1F8B079}" srcId="{BAB97D90-F1C2-4B45-B382-3FB6BECC388B}" destId="{0BD4DF1C-A6A7-4A2F-AF07-81ECCA37FF88}" srcOrd="0" destOrd="0" parTransId="{2FDBEBF3-B84C-4B72-97FA-B5F12874BC6F}" sibTransId="{70010256-45A6-4941-93BE-37D7D68A7EE5}"/>
    <dgm:cxn modelId="{70A6353A-974E-4E71-A11E-F74C0919E1C4}" type="presOf" srcId="{2E3CF6B2-180A-4A1D-A921-80E2ACDE7E43}" destId="{7660B818-C2BE-4721-A750-88FB1DEAC630}" srcOrd="1" destOrd="0" presId="urn:microsoft.com/office/officeart/2005/8/layout/orgChart1"/>
    <dgm:cxn modelId="{CD727C3B-6F33-4E3C-B5B0-4550D76E5EEC}" srcId="{E812EE96-63AB-4A3C-9943-7E77C702EB8A}" destId="{BAB97D90-F1C2-4B45-B382-3FB6BECC388B}" srcOrd="1" destOrd="0" parTransId="{AE878FA4-6DE9-4A27-850C-33A64AE94907}" sibTransId="{1C9B4A30-5AE7-4688-904F-59F1B8B0A396}"/>
    <dgm:cxn modelId="{6826154B-2008-41A1-9C7E-CBED9227D067}" type="presOf" srcId="{BAB97D90-F1C2-4B45-B382-3FB6BECC388B}" destId="{1949C740-24F4-46C5-8998-09907716AE1E}" srcOrd="1" destOrd="0" presId="urn:microsoft.com/office/officeart/2005/8/layout/orgChart1"/>
    <dgm:cxn modelId="{1430FC50-0A3C-4370-90D5-7CC571BB48CB}" srcId="{E812EE96-63AB-4A3C-9943-7E77C702EB8A}" destId="{EF4CBAA4-65DD-4EA0-9721-2E3E56FEC2D1}" srcOrd="0" destOrd="0" parTransId="{BA7C5F41-F315-4E60-A9F5-FEBDD3C06233}" sibTransId="{31254441-42A6-42D9-8190-53A75997168C}"/>
    <dgm:cxn modelId="{DE055772-F297-4073-A7E8-22BFEF445378}" srcId="{2E3CF6B2-180A-4A1D-A921-80E2ACDE7E43}" destId="{66CE775D-97C5-4E86-AE9A-7F2C8442385C}" srcOrd="0" destOrd="0" parTransId="{7A3A93E1-0269-45CA-BBB0-E017BEC097AD}" sibTransId="{74530A42-7CE5-4E61-9FA6-01D313E651CA}"/>
    <dgm:cxn modelId="{F9EBE256-822A-4777-9ED3-D07AEB126EFA}" type="presOf" srcId="{7A3A93E1-0269-45CA-BBB0-E017BEC097AD}" destId="{8CCE1906-E3F0-43C7-A243-29B51DE70AB6}" srcOrd="0" destOrd="0" presId="urn:microsoft.com/office/officeart/2005/8/layout/orgChart1"/>
    <dgm:cxn modelId="{299AA082-159C-4F98-B04D-0AD220B572EB}" type="presOf" srcId="{E812EE96-63AB-4A3C-9943-7E77C702EB8A}" destId="{9B1472D8-4143-4769-AD2E-A42E492A621E}" srcOrd="0" destOrd="0" presId="urn:microsoft.com/office/officeart/2005/8/layout/orgChart1"/>
    <dgm:cxn modelId="{210B8985-5311-48FD-83CC-BB8087971E15}" type="presOf" srcId="{B14EE6D4-AC48-424A-894B-82AAED95BBAE}" destId="{4D2F7CE7-A41F-4204-8273-705AC02E5AA7}" srcOrd="0" destOrd="0" presId="urn:microsoft.com/office/officeart/2005/8/layout/orgChart1"/>
    <dgm:cxn modelId="{D7478191-B829-4625-A415-B672F23BA158}" type="presOf" srcId="{2FDBEBF3-B84C-4B72-97FA-B5F12874BC6F}" destId="{5DA7A411-DB81-4A96-99B8-477E68CB28C9}" srcOrd="0" destOrd="0" presId="urn:microsoft.com/office/officeart/2005/8/layout/orgChart1"/>
    <dgm:cxn modelId="{ECEFCB96-5469-4CFE-9F7F-9E11F2D5B148}" type="presOf" srcId="{08BA79FA-F8A8-4C83-B280-C47C82052CE3}" destId="{4F3EB20C-A8F3-46F0-ADFF-2BDA0AC7A0A5}" srcOrd="0" destOrd="0" presId="urn:microsoft.com/office/officeart/2005/8/layout/orgChart1"/>
    <dgm:cxn modelId="{FC1866A3-C077-4F45-A1F4-84CFEA53721D}" type="presOf" srcId="{BAB97D90-F1C2-4B45-B382-3FB6BECC388B}" destId="{D2D5CE89-E7EF-4855-8D80-8D9BEFE62516}" srcOrd="0" destOrd="0" presId="urn:microsoft.com/office/officeart/2005/8/layout/orgChart1"/>
    <dgm:cxn modelId="{C259DAAD-C78C-42CB-ABB2-07B593B434BC}" srcId="{E812EE96-63AB-4A3C-9943-7E77C702EB8A}" destId="{2E3CF6B2-180A-4A1D-A921-80E2ACDE7E43}" srcOrd="2" destOrd="0" parTransId="{B14EE6D4-AC48-424A-894B-82AAED95BBAE}" sibTransId="{13B17200-CE7F-49CE-8779-818068FCB9C3}"/>
    <dgm:cxn modelId="{FE1079C2-77C1-46F1-84D2-403EC32D3357}" type="presOf" srcId="{602762C2-072C-442E-8228-FD786E1E8B47}" destId="{4630C0FB-449E-4570-892C-E9299C1274FB}" srcOrd="0" destOrd="0" presId="urn:microsoft.com/office/officeart/2005/8/layout/orgChart1"/>
    <dgm:cxn modelId="{2FBD02C9-EDCD-49CA-B547-27EC96305175}" type="presOf" srcId="{08BA79FA-F8A8-4C83-B280-C47C82052CE3}" destId="{AE7B3358-04F9-47A1-94C1-CB8DFD6F6F47}" srcOrd="1" destOrd="0" presId="urn:microsoft.com/office/officeart/2005/8/layout/orgChart1"/>
    <dgm:cxn modelId="{B2BFCCC9-C06C-4051-B6B8-2DB68A7C9E2E}" type="presOf" srcId="{0BD4DF1C-A6A7-4A2F-AF07-81ECCA37FF88}" destId="{754F6D0F-5BD7-43CA-95B2-BED1F5F639B9}" srcOrd="1" destOrd="0" presId="urn:microsoft.com/office/officeart/2005/8/layout/orgChart1"/>
    <dgm:cxn modelId="{EE5AF0E7-2B3A-4988-BF43-91E1FEE6206D}" type="presOf" srcId="{66CE775D-97C5-4E86-AE9A-7F2C8442385C}" destId="{A3929C90-9BFA-46C0-BCE4-7932D1F65428}" srcOrd="1" destOrd="0" presId="urn:microsoft.com/office/officeart/2005/8/layout/orgChart1"/>
    <dgm:cxn modelId="{109776EC-DBE8-4C37-8940-288C9EE0D857}" type="presOf" srcId="{2E3CF6B2-180A-4A1D-A921-80E2ACDE7E43}" destId="{C0FFC144-DE74-4548-A0D2-9D97D864DDC2}" srcOrd="0" destOrd="0" presId="urn:microsoft.com/office/officeart/2005/8/layout/orgChart1"/>
    <dgm:cxn modelId="{73CB9FEC-2950-4DCB-B4A2-A74094C4DEA4}" type="presOf" srcId="{0BD4DF1C-A6A7-4A2F-AF07-81ECCA37FF88}" destId="{133F6694-23FD-4082-A2B1-DA6308553E14}" srcOrd="0" destOrd="0" presId="urn:microsoft.com/office/officeart/2005/8/layout/orgChart1"/>
    <dgm:cxn modelId="{9ACCE1EF-C1FA-46A9-B6E7-FEBD8005EAD6}" srcId="{602762C2-072C-442E-8228-FD786E1E8B47}" destId="{E812EE96-63AB-4A3C-9943-7E77C702EB8A}" srcOrd="0" destOrd="0" parTransId="{DE70965E-613E-4FF7-9DD7-42C27ACC59BD}" sibTransId="{CFC5D0FC-AA20-43D0-9074-12EB7CD4023C}"/>
    <dgm:cxn modelId="{F3D8AFF5-80C2-4BF2-A9AB-9A1B3447AFEB}" type="presOf" srcId="{EF4CBAA4-65DD-4EA0-9721-2E3E56FEC2D1}" destId="{05695269-9D1F-4F68-BDDD-848E775B4BBC}" srcOrd="0" destOrd="0" presId="urn:microsoft.com/office/officeart/2005/8/layout/orgChart1"/>
    <dgm:cxn modelId="{A4AA3AFB-0CB6-45B7-83DB-A14F43D73407}" srcId="{EF4CBAA4-65DD-4EA0-9721-2E3E56FEC2D1}" destId="{08BA79FA-F8A8-4C83-B280-C47C82052CE3}" srcOrd="0" destOrd="0" parTransId="{D0704063-758E-4385-B0D3-3BE3FD6A0E70}" sibTransId="{A0BAC186-EA9A-4158-9887-49A82041A4E5}"/>
    <dgm:cxn modelId="{0D4E273C-424D-4764-9C0E-C3697C3875CE}" type="presParOf" srcId="{4630C0FB-449E-4570-892C-E9299C1274FB}" destId="{8BA80B99-5FA7-452A-8849-84EBA1F123C8}" srcOrd="0" destOrd="0" presId="urn:microsoft.com/office/officeart/2005/8/layout/orgChart1"/>
    <dgm:cxn modelId="{C7E696C4-525C-4208-92BD-74B50CD71209}" type="presParOf" srcId="{8BA80B99-5FA7-452A-8849-84EBA1F123C8}" destId="{AD734E58-6300-44CA-BB20-B43A00AD2A0A}" srcOrd="0" destOrd="0" presId="urn:microsoft.com/office/officeart/2005/8/layout/orgChart1"/>
    <dgm:cxn modelId="{C00D3A5A-95F7-4E7D-AE83-02266A69B2D2}" type="presParOf" srcId="{AD734E58-6300-44CA-BB20-B43A00AD2A0A}" destId="{9B1472D8-4143-4769-AD2E-A42E492A621E}" srcOrd="0" destOrd="0" presId="urn:microsoft.com/office/officeart/2005/8/layout/orgChart1"/>
    <dgm:cxn modelId="{A6EFDC52-42CF-41C6-9E15-3A4D2D1E4A42}" type="presParOf" srcId="{AD734E58-6300-44CA-BB20-B43A00AD2A0A}" destId="{E1D6B940-F1C6-4FBE-9473-32DCE770F847}" srcOrd="1" destOrd="0" presId="urn:microsoft.com/office/officeart/2005/8/layout/orgChart1"/>
    <dgm:cxn modelId="{3C616A2B-DF24-45A6-9C92-1CD2AF8336D6}" type="presParOf" srcId="{8BA80B99-5FA7-452A-8849-84EBA1F123C8}" destId="{D003304B-5D2A-4E70-88E8-4276DD1560C0}" srcOrd="1" destOrd="0" presId="urn:microsoft.com/office/officeart/2005/8/layout/orgChart1"/>
    <dgm:cxn modelId="{D3C756F4-5E0F-4A19-B2D0-8496BDAC5CA4}" type="presParOf" srcId="{D003304B-5D2A-4E70-88E8-4276DD1560C0}" destId="{A325B483-D70A-4663-95C9-09C169DD1C26}" srcOrd="0" destOrd="0" presId="urn:microsoft.com/office/officeart/2005/8/layout/orgChart1"/>
    <dgm:cxn modelId="{0D277703-D2D2-4AA8-BA04-5EE03845D183}" type="presParOf" srcId="{D003304B-5D2A-4E70-88E8-4276DD1560C0}" destId="{FD53B5D6-070A-48CE-A9B4-23F92E2C9039}" srcOrd="1" destOrd="0" presId="urn:microsoft.com/office/officeart/2005/8/layout/orgChart1"/>
    <dgm:cxn modelId="{71C23757-4CBE-41D7-AF6D-B8187F649D44}" type="presParOf" srcId="{FD53B5D6-070A-48CE-A9B4-23F92E2C9039}" destId="{A2AF0962-D8C7-4F37-AC83-E88D7DBA21BD}" srcOrd="0" destOrd="0" presId="urn:microsoft.com/office/officeart/2005/8/layout/orgChart1"/>
    <dgm:cxn modelId="{C8B23C80-91AA-42BA-AD73-DA2908E72FFD}" type="presParOf" srcId="{A2AF0962-D8C7-4F37-AC83-E88D7DBA21BD}" destId="{05695269-9D1F-4F68-BDDD-848E775B4BBC}" srcOrd="0" destOrd="0" presId="urn:microsoft.com/office/officeart/2005/8/layout/orgChart1"/>
    <dgm:cxn modelId="{9CFDA23F-348A-4FC5-AC37-F26966D30FE1}" type="presParOf" srcId="{A2AF0962-D8C7-4F37-AC83-E88D7DBA21BD}" destId="{33767045-F542-4664-9C13-DC3B618F2D6C}" srcOrd="1" destOrd="0" presId="urn:microsoft.com/office/officeart/2005/8/layout/orgChart1"/>
    <dgm:cxn modelId="{292DF3D9-3CE8-418B-9488-E19C135623BF}" type="presParOf" srcId="{FD53B5D6-070A-48CE-A9B4-23F92E2C9039}" destId="{1B187560-656E-4D83-9493-356B4713B487}" srcOrd="1" destOrd="0" presId="urn:microsoft.com/office/officeart/2005/8/layout/orgChart1"/>
    <dgm:cxn modelId="{9DB9269F-8B22-4E9F-A9D3-DA5A31B1E7B3}" type="presParOf" srcId="{1B187560-656E-4D83-9493-356B4713B487}" destId="{981CCBCC-3A4F-45F4-A0A7-3F7F92C80760}" srcOrd="0" destOrd="0" presId="urn:microsoft.com/office/officeart/2005/8/layout/orgChart1"/>
    <dgm:cxn modelId="{20990384-525C-425E-95E7-15D60D40D7F3}" type="presParOf" srcId="{1B187560-656E-4D83-9493-356B4713B487}" destId="{F6382FCA-8CCF-486B-A45F-331BFA14442A}" srcOrd="1" destOrd="0" presId="urn:microsoft.com/office/officeart/2005/8/layout/orgChart1"/>
    <dgm:cxn modelId="{32F32B5F-1F5A-4C26-8919-BC50977BDA02}" type="presParOf" srcId="{F6382FCA-8CCF-486B-A45F-331BFA14442A}" destId="{9413EA8E-FF91-4512-A24D-E6FADE824691}" srcOrd="0" destOrd="0" presId="urn:microsoft.com/office/officeart/2005/8/layout/orgChart1"/>
    <dgm:cxn modelId="{F088D1B4-46B3-467A-9E44-B1029B86D4F6}" type="presParOf" srcId="{9413EA8E-FF91-4512-A24D-E6FADE824691}" destId="{4F3EB20C-A8F3-46F0-ADFF-2BDA0AC7A0A5}" srcOrd="0" destOrd="0" presId="urn:microsoft.com/office/officeart/2005/8/layout/orgChart1"/>
    <dgm:cxn modelId="{5F4EF40E-E936-41FC-9F7D-3119A5DABBA8}" type="presParOf" srcId="{9413EA8E-FF91-4512-A24D-E6FADE824691}" destId="{AE7B3358-04F9-47A1-94C1-CB8DFD6F6F47}" srcOrd="1" destOrd="0" presId="urn:microsoft.com/office/officeart/2005/8/layout/orgChart1"/>
    <dgm:cxn modelId="{963FA0C2-A4D3-4949-9FB6-9818F9B8E1A9}" type="presParOf" srcId="{F6382FCA-8CCF-486B-A45F-331BFA14442A}" destId="{8C882B12-BC19-4AD6-B41F-7766BAE49C0D}" srcOrd="1" destOrd="0" presId="urn:microsoft.com/office/officeart/2005/8/layout/orgChart1"/>
    <dgm:cxn modelId="{E41EB5BF-7642-450B-A002-AEC4CB4EA587}" type="presParOf" srcId="{F6382FCA-8CCF-486B-A45F-331BFA14442A}" destId="{D0967AF0-4C7C-4BDF-B0DB-7125AC396D01}" srcOrd="2" destOrd="0" presId="urn:microsoft.com/office/officeart/2005/8/layout/orgChart1"/>
    <dgm:cxn modelId="{8114186A-4802-4CD9-A648-8E42E416DF8B}" type="presParOf" srcId="{FD53B5D6-070A-48CE-A9B4-23F92E2C9039}" destId="{2981A62D-E492-4CBE-A4BC-3A9F175890C5}" srcOrd="2" destOrd="0" presId="urn:microsoft.com/office/officeart/2005/8/layout/orgChart1"/>
    <dgm:cxn modelId="{968066BC-EF9D-4A99-A51D-6AA97A1980CE}" type="presParOf" srcId="{D003304B-5D2A-4E70-88E8-4276DD1560C0}" destId="{67D0C58B-E2AC-4BB7-8A27-1449EF231ACF}" srcOrd="2" destOrd="0" presId="urn:microsoft.com/office/officeart/2005/8/layout/orgChart1"/>
    <dgm:cxn modelId="{2D22C1C3-767D-446A-B369-E56159A22C9D}" type="presParOf" srcId="{D003304B-5D2A-4E70-88E8-4276DD1560C0}" destId="{1BD8234B-7FFF-4918-A9E1-93150720584E}" srcOrd="3" destOrd="0" presId="urn:microsoft.com/office/officeart/2005/8/layout/orgChart1"/>
    <dgm:cxn modelId="{0B656CF4-F345-45CF-994F-C550BDAE0CB1}" type="presParOf" srcId="{1BD8234B-7FFF-4918-A9E1-93150720584E}" destId="{7B51E4D4-88F4-4B05-915C-997031CEC949}" srcOrd="0" destOrd="0" presId="urn:microsoft.com/office/officeart/2005/8/layout/orgChart1"/>
    <dgm:cxn modelId="{01328CE9-2C0E-498C-AA3E-8F06DC7547E2}" type="presParOf" srcId="{7B51E4D4-88F4-4B05-915C-997031CEC949}" destId="{D2D5CE89-E7EF-4855-8D80-8D9BEFE62516}" srcOrd="0" destOrd="0" presId="urn:microsoft.com/office/officeart/2005/8/layout/orgChart1"/>
    <dgm:cxn modelId="{4DF5B527-6AF0-432C-A5DC-6F5E13151B76}" type="presParOf" srcId="{7B51E4D4-88F4-4B05-915C-997031CEC949}" destId="{1949C740-24F4-46C5-8998-09907716AE1E}" srcOrd="1" destOrd="0" presId="urn:microsoft.com/office/officeart/2005/8/layout/orgChart1"/>
    <dgm:cxn modelId="{1688C1EB-0873-4EF3-B06E-439C7B1EAD11}" type="presParOf" srcId="{1BD8234B-7FFF-4918-A9E1-93150720584E}" destId="{1F41B6AA-EE05-49E3-BD0F-B5DFD1CA62F9}" srcOrd="1" destOrd="0" presId="urn:microsoft.com/office/officeart/2005/8/layout/orgChart1"/>
    <dgm:cxn modelId="{A579EB88-FC7E-4AB2-81B7-9577CDD0CB6E}" type="presParOf" srcId="{1F41B6AA-EE05-49E3-BD0F-B5DFD1CA62F9}" destId="{5DA7A411-DB81-4A96-99B8-477E68CB28C9}" srcOrd="0" destOrd="0" presId="urn:microsoft.com/office/officeart/2005/8/layout/orgChart1"/>
    <dgm:cxn modelId="{A6465C45-2A74-44BB-97F7-8E45385BC5AC}" type="presParOf" srcId="{1F41B6AA-EE05-49E3-BD0F-B5DFD1CA62F9}" destId="{7C3CB723-AC4E-4D3E-ADBE-4F4410FD66FC}" srcOrd="1" destOrd="0" presId="urn:microsoft.com/office/officeart/2005/8/layout/orgChart1"/>
    <dgm:cxn modelId="{431821CD-11EB-4668-BC9D-ECE34A3C363F}" type="presParOf" srcId="{7C3CB723-AC4E-4D3E-ADBE-4F4410FD66FC}" destId="{E8DDCC1B-5112-4884-8AB3-1E65205D4D4D}" srcOrd="0" destOrd="0" presId="urn:microsoft.com/office/officeart/2005/8/layout/orgChart1"/>
    <dgm:cxn modelId="{AA3E876B-5C62-4A9D-AA4B-10A3578C4BDE}" type="presParOf" srcId="{E8DDCC1B-5112-4884-8AB3-1E65205D4D4D}" destId="{133F6694-23FD-4082-A2B1-DA6308553E14}" srcOrd="0" destOrd="0" presId="urn:microsoft.com/office/officeart/2005/8/layout/orgChart1"/>
    <dgm:cxn modelId="{6DEB4281-73A3-45A1-AC06-CC4A3E8157BD}" type="presParOf" srcId="{E8DDCC1B-5112-4884-8AB3-1E65205D4D4D}" destId="{754F6D0F-5BD7-43CA-95B2-BED1F5F639B9}" srcOrd="1" destOrd="0" presId="urn:microsoft.com/office/officeart/2005/8/layout/orgChart1"/>
    <dgm:cxn modelId="{7702C253-2E6A-4167-9466-25A198989CF9}" type="presParOf" srcId="{7C3CB723-AC4E-4D3E-ADBE-4F4410FD66FC}" destId="{AA7043CF-D656-48E8-8F49-D08B4CBF73C7}" srcOrd="1" destOrd="0" presId="urn:microsoft.com/office/officeart/2005/8/layout/orgChart1"/>
    <dgm:cxn modelId="{7842CCE1-B120-4823-A531-F0C273F3D268}" type="presParOf" srcId="{7C3CB723-AC4E-4D3E-ADBE-4F4410FD66FC}" destId="{2F1E9C34-49C7-4127-92FA-A4E4D1926DB1}" srcOrd="2" destOrd="0" presId="urn:microsoft.com/office/officeart/2005/8/layout/orgChart1"/>
    <dgm:cxn modelId="{7045065F-DACB-4031-86F4-F08FE61CCEC5}" type="presParOf" srcId="{1BD8234B-7FFF-4918-A9E1-93150720584E}" destId="{8D15CDCD-4A8D-4DAA-8EA3-F5114C11BF2A}" srcOrd="2" destOrd="0" presId="urn:microsoft.com/office/officeart/2005/8/layout/orgChart1"/>
    <dgm:cxn modelId="{51F8D1F3-3AE9-4A4C-A33F-E2429CF08963}" type="presParOf" srcId="{D003304B-5D2A-4E70-88E8-4276DD1560C0}" destId="{4D2F7CE7-A41F-4204-8273-705AC02E5AA7}" srcOrd="4" destOrd="0" presId="urn:microsoft.com/office/officeart/2005/8/layout/orgChart1"/>
    <dgm:cxn modelId="{2FD6F3A5-992A-4D56-AB47-6AD9A307B173}" type="presParOf" srcId="{D003304B-5D2A-4E70-88E8-4276DD1560C0}" destId="{D283EB35-3607-4A36-987B-DDB08D7F0D35}" srcOrd="5" destOrd="0" presId="urn:microsoft.com/office/officeart/2005/8/layout/orgChart1"/>
    <dgm:cxn modelId="{1631D16F-E032-497E-9565-15AF1AED160B}" type="presParOf" srcId="{D283EB35-3607-4A36-987B-DDB08D7F0D35}" destId="{A5853718-6C6D-4345-85A6-63C4637A417E}" srcOrd="0" destOrd="0" presId="urn:microsoft.com/office/officeart/2005/8/layout/orgChart1"/>
    <dgm:cxn modelId="{2397CC42-A127-44ED-9725-0E87E9B59AE6}" type="presParOf" srcId="{A5853718-6C6D-4345-85A6-63C4637A417E}" destId="{C0FFC144-DE74-4548-A0D2-9D97D864DDC2}" srcOrd="0" destOrd="0" presId="urn:microsoft.com/office/officeart/2005/8/layout/orgChart1"/>
    <dgm:cxn modelId="{F5A31F70-CE33-41B6-A7A6-E2B40D971990}" type="presParOf" srcId="{A5853718-6C6D-4345-85A6-63C4637A417E}" destId="{7660B818-C2BE-4721-A750-88FB1DEAC630}" srcOrd="1" destOrd="0" presId="urn:microsoft.com/office/officeart/2005/8/layout/orgChart1"/>
    <dgm:cxn modelId="{9CB95A9A-37C6-4ABD-812C-0EA1EDC857BB}" type="presParOf" srcId="{D283EB35-3607-4A36-987B-DDB08D7F0D35}" destId="{FB21CC3A-D8F9-4FC0-B4C3-71852FE95CB4}" srcOrd="1" destOrd="0" presId="urn:microsoft.com/office/officeart/2005/8/layout/orgChart1"/>
    <dgm:cxn modelId="{A909FF47-C2DA-46E2-AD50-3E8DCF257B7F}" type="presParOf" srcId="{FB21CC3A-D8F9-4FC0-B4C3-71852FE95CB4}" destId="{8CCE1906-E3F0-43C7-A243-29B51DE70AB6}" srcOrd="0" destOrd="0" presId="urn:microsoft.com/office/officeart/2005/8/layout/orgChart1"/>
    <dgm:cxn modelId="{AEE5AEAB-1505-4163-A815-76C599B47D26}" type="presParOf" srcId="{FB21CC3A-D8F9-4FC0-B4C3-71852FE95CB4}" destId="{E3A0D94E-1213-4D2C-90CD-6FCA3F74BFD2}" srcOrd="1" destOrd="0" presId="urn:microsoft.com/office/officeart/2005/8/layout/orgChart1"/>
    <dgm:cxn modelId="{41939A41-FA83-489E-B107-F4CFFC8496B2}" type="presParOf" srcId="{E3A0D94E-1213-4D2C-90CD-6FCA3F74BFD2}" destId="{F8A23550-04AB-4B5E-98BF-433B04EB1455}" srcOrd="0" destOrd="0" presId="urn:microsoft.com/office/officeart/2005/8/layout/orgChart1"/>
    <dgm:cxn modelId="{FE82AC7F-162F-44AF-82D8-833B684C78EC}" type="presParOf" srcId="{F8A23550-04AB-4B5E-98BF-433B04EB1455}" destId="{8CADFC9C-F2F3-4384-BB5E-6E35BC647ADE}" srcOrd="0" destOrd="0" presId="urn:microsoft.com/office/officeart/2005/8/layout/orgChart1"/>
    <dgm:cxn modelId="{8BACC60E-F1A4-4DFC-A166-60E2514C51FD}" type="presParOf" srcId="{F8A23550-04AB-4B5E-98BF-433B04EB1455}" destId="{A3929C90-9BFA-46C0-BCE4-7932D1F65428}" srcOrd="1" destOrd="0" presId="urn:microsoft.com/office/officeart/2005/8/layout/orgChart1"/>
    <dgm:cxn modelId="{3C4B4832-EF7D-46F1-B12B-0E6499BD1088}" type="presParOf" srcId="{E3A0D94E-1213-4D2C-90CD-6FCA3F74BFD2}" destId="{6BA86BAB-8E33-4953-91C3-F1815B6FD308}" srcOrd="1" destOrd="0" presId="urn:microsoft.com/office/officeart/2005/8/layout/orgChart1"/>
    <dgm:cxn modelId="{F5646AE8-F0F5-40D5-82BE-D7D695A12D81}" type="presParOf" srcId="{E3A0D94E-1213-4D2C-90CD-6FCA3F74BFD2}" destId="{3DFB57DF-5070-4FFC-96CA-F23E4F0A3D22}" srcOrd="2" destOrd="0" presId="urn:microsoft.com/office/officeart/2005/8/layout/orgChart1"/>
    <dgm:cxn modelId="{7078FD75-EF73-4424-851D-6DC25133577B}" type="presParOf" srcId="{D283EB35-3607-4A36-987B-DDB08D7F0D35}" destId="{81C6520B-8C65-41D4-B7D7-8411F8B22783}" srcOrd="2" destOrd="0" presId="urn:microsoft.com/office/officeart/2005/8/layout/orgChart1"/>
    <dgm:cxn modelId="{15867D27-3D74-4E1C-B50D-E0CA1A3DCCE4}" type="presParOf" srcId="{8BA80B99-5FA7-452A-8849-84EBA1F123C8}" destId="{31CB522A-13E2-40B9-A2A2-A1D38B2DD24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722F8B-939D-4845-8788-AB207A33835D}">
      <dsp:nvSpPr>
        <dsp:cNvPr id="0" name=""/>
        <dsp:cNvSpPr/>
      </dsp:nvSpPr>
      <dsp:spPr>
        <a:xfrm>
          <a:off x="5559353" y="2015471"/>
          <a:ext cx="91440" cy="349495"/>
        </a:xfrm>
        <a:custGeom>
          <a:avLst/>
          <a:gdLst/>
          <a:ahLst/>
          <a:cxnLst/>
          <a:rect l="0" t="0" r="0" b="0"/>
          <a:pathLst>
            <a:path>
              <a:moveTo>
                <a:pt x="45720" y="0"/>
              </a:moveTo>
              <a:lnTo>
                <a:pt x="45720" y="34949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B3A1FF-4E4D-44E0-BCA0-0D193F119010}">
      <dsp:nvSpPr>
        <dsp:cNvPr id="0" name=""/>
        <dsp:cNvSpPr/>
      </dsp:nvSpPr>
      <dsp:spPr>
        <a:xfrm>
          <a:off x="4598194" y="833844"/>
          <a:ext cx="1006879" cy="349495"/>
        </a:xfrm>
        <a:custGeom>
          <a:avLst/>
          <a:gdLst/>
          <a:ahLst/>
          <a:cxnLst/>
          <a:rect l="0" t="0" r="0" b="0"/>
          <a:pathLst>
            <a:path>
              <a:moveTo>
                <a:pt x="0" y="0"/>
              </a:moveTo>
              <a:lnTo>
                <a:pt x="0" y="174747"/>
              </a:lnTo>
              <a:lnTo>
                <a:pt x="1006879" y="174747"/>
              </a:lnTo>
              <a:lnTo>
                <a:pt x="1006879" y="3494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C36A703-9F1D-4EE9-9FA8-B382CB8C8EA9}">
      <dsp:nvSpPr>
        <dsp:cNvPr id="0" name=""/>
        <dsp:cNvSpPr/>
      </dsp:nvSpPr>
      <dsp:spPr>
        <a:xfrm>
          <a:off x="3545594" y="2015471"/>
          <a:ext cx="91440" cy="349495"/>
        </a:xfrm>
        <a:custGeom>
          <a:avLst/>
          <a:gdLst/>
          <a:ahLst/>
          <a:cxnLst/>
          <a:rect l="0" t="0" r="0" b="0"/>
          <a:pathLst>
            <a:path>
              <a:moveTo>
                <a:pt x="45720" y="0"/>
              </a:moveTo>
              <a:lnTo>
                <a:pt x="45720" y="34949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986B46-A67D-449C-A07E-48C167CFBA22}">
      <dsp:nvSpPr>
        <dsp:cNvPr id="0" name=""/>
        <dsp:cNvSpPr/>
      </dsp:nvSpPr>
      <dsp:spPr>
        <a:xfrm>
          <a:off x="3591314" y="833844"/>
          <a:ext cx="1006879" cy="349495"/>
        </a:xfrm>
        <a:custGeom>
          <a:avLst/>
          <a:gdLst/>
          <a:ahLst/>
          <a:cxnLst/>
          <a:rect l="0" t="0" r="0" b="0"/>
          <a:pathLst>
            <a:path>
              <a:moveTo>
                <a:pt x="1006879" y="0"/>
              </a:moveTo>
              <a:lnTo>
                <a:pt x="1006879" y="174747"/>
              </a:lnTo>
              <a:lnTo>
                <a:pt x="0" y="174747"/>
              </a:lnTo>
              <a:lnTo>
                <a:pt x="0" y="3494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0BA060-1547-4668-B1BC-A5093CAEBB3B}">
      <dsp:nvSpPr>
        <dsp:cNvPr id="0" name=""/>
        <dsp:cNvSpPr/>
      </dsp:nvSpPr>
      <dsp:spPr>
        <a:xfrm>
          <a:off x="3766062" y="1713"/>
          <a:ext cx="1664263" cy="8321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en-US" sz="1700" b="1" i="0" u="none" strike="noStrike" kern="1200" cap="none" normalizeH="0" baseline="0">
              <a:ln>
                <a:noFill/>
              </a:ln>
              <a:solidFill>
                <a:schemeClr val="bg1"/>
              </a:solidFill>
              <a:effectLst/>
              <a:latin typeface="Tahoma" panose="020B0604030504040204" pitchFamily="34" charset="0"/>
            </a:rPr>
            <a:t>Acute Malnutrition</a:t>
          </a:r>
          <a:endParaRPr kumimoji="1" lang="en-GB" altLang="en-US" sz="1700" b="0" i="0" u="none" strike="noStrike" kern="1200" cap="none" normalizeH="0" baseline="0">
            <a:ln>
              <a:noFill/>
            </a:ln>
            <a:solidFill>
              <a:schemeClr val="bg1"/>
            </a:solidFill>
            <a:effectLst/>
            <a:latin typeface="Tahoma" panose="020B0604030504040204" pitchFamily="34" charset="0"/>
          </a:endParaRPr>
        </a:p>
      </dsp:txBody>
      <dsp:txXfrm>
        <a:off x="3766062" y="1713"/>
        <a:ext cx="1664263" cy="832131"/>
      </dsp:txXfrm>
    </dsp:sp>
    <dsp:sp modelId="{E1E659DF-7E08-4C95-8CE5-13285E61C389}">
      <dsp:nvSpPr>
        <dsp:cNvPr id="0" name=""/>
        <dsp:cNvSpPr/>
      </dsp:nvSpPr>
      <dsp:spPr>
        <a:xfrm>
          <a:off x="2759183" y="1183340"/>
          <a:ext cx="1664263" cy="8321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en-US" sz="1700" b="1" i="0" u="none" strike="noStrike" kern="1200" cap="none" normalizeH="0" baseline="0">
              <a:ln>
                <a:noFill/>
              </a:ln>
              <a:solidFill>
                <a:schemeClr val="bg1"/>
              </a:solidFill>
              <a:effectLst/>
              <a:latin typeface="Tahoma" panose="020B0604030504040204" pitchFamily="34" charset="0"/>
            </a:rPr>
            <a:t>Severe Acute Malnutrition</a:t>
          </a:r>
          <a:endParaRPr kumimoji="1" lang="en-GB" altLang="en-US" sz="1700" b="0" i="0" u="none" strike="noStrike" kern="1200" cap="none" normalizeH="0" baseline="0">
            <a:ln>
              <a:noFill/>
            </a:ln>
            <a:solidFill>
              <a:schemeClr val="bg1"/>
            </a:solidFill>
            <a:effectLst/>
            <a:latin typeface="Tahoma" panose="020B0604030504040204" pitchFamily="34" charset="0"/>
          </a:endParaRPr>
        </a:p>
      </dsp:txBody>
      <dsp:txXfrm>
        <a:off x="2759183" y="1183340"/>
        <a:ext cx="1664263" cy="832131"/>
      </dsp:txXfrm>
    </dsp:sp>
    <dsp:sp modelId="{1DD19B9E-32B9-4139-8F30-C14E50C87AE5}">
      <dsp:nvSpPr>
        <dsp:cNvPr id="0" name=""/>
        <dsp:cNvSpPr/>
      </dsp:nvSpPr>
      <dsp:spPr>
        <a:xfrm>
          <a:off x="2759183" y="2364967"/>
          <a:ext cx="1664263" cy="8321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en-US" sz="1700" b="0" i="0" u="none" strike="noStrike" kern="1200" cap="none" normalizeH="0" baseline="0">
              <a:ln>
                <a:noFill/>
              </a:ln>
              <a:solidFill>
                <a:schemeClr val="bg1"/>
              </a:solidFill>
              <a:effectLst/>
              <a:latin typeface="Tahoma" panose="020B0604030504040204" pitchFamily="34" charset="0"/>
            </a:rPr>
            <a:t>Therapeutic Feeding Centre</a:t>
          </a:r>
        </a:p>
      </dsp:txBody>
      <dsp:txXfrm>
        <a:off x="2759183" y="2364967"/>
        <a:ext cx="1664263" cy="832131"/>
      </dsp:txXfrm>
    </dsp:sp>
    <dsp:sp modelId="{4A271CEF-2AAC-47A4-B991-97426ECF49B4}">
      <dsp:nvSpPr>
        <dsp:cNvPr id="0" name=""/>
        <dsp:cNvSpPr/>
      </dsp:nvSpPr>
      <dsp:spPr>
        <a:xfrm>
          <a:off x="4772941" y="1183340"/>
          <a:ext cx="1664263" cy="8321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en-US" sz="1700" b="1" i="0" u="none" strike="noStrike" kern="1200" cap="none" normalizeH="0" baseline="0">
              <a:ln>
                <a:noFill/>
              </a:ln>
              <a:solidFill>
                <a:schemeClr val="bg1"/>
              </a:solidFill>
              <a:effectLst/>
              <a:latin typeface="Tahoma" panose="020B0604030504040204" pitchFamily="34" charset="0"/>
            </a:rPr>
            <a:t>Moderate Acute Malnutrition</a:t>
          </a:r>
          <a:endParaRPr kumimoji="1" lang="en-GB" altLang="en-US" sz="1700" b="0" i="0" u="none" strike="noStrike" kern="1200" cap="none" normalizeH="0" baseline="0">
            <a:ln>
              <a:noFill/>
            </a:ln>
            <a:solidFill>
              <a:schemeClr val="bg1"/>
            </a:solidFill>
            <a:effectLst/>
            <a:latin typeface="Tahoma" panose="020B0604030504040204" pitchFamily="34" charset="0"/>
          </a:endParaRPr>
        </a:p>
      </dsp:txBody>
      <dsp:txXfrm>
        <a:off x="4772941" y="1183340"/>
        <a:ext cx="1664263" cy="832131"/>
      </dsp:txXfrm>
    </dsp:sp>
    <dsp:sp modelId="{4FF33E6A-209A-4E30-ADDD-9CD2CD2FB359}">
      <dsp:nvSpPr>
        <dsp:cNvPr id="0" name=""/>
        <dsp:cNvSpPr/>
      </dsp:nvSpPr>
      <dsp:spPr>
        <a:xfrm>
          <a:off x="4772941" y="2364967"/>
          <a:ext cx="1664263" cy="8321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en-US" sz="1700" b="0" i="0" u="none" strike="noStrike" kern="1200" cap="none" normalizeH="0" baseline="0">
              <a:ln>
                <a:noFill/>
              </a:ln>
              <a:solidFill>
                <a:schemeClr val="bg1"/>
              </a:solidFill>
              <a:effectLst/>
              <a:latin typeface="Tahoma" panose="020B0604030504040204" pitchFamily="34" charset="0"/>
            </a:rPr>
            <a:t>Supplementary Feeding</a:t>
          </a:r>
        </a:p>
      </dsp:txBody>
      <dsp:txXfrm>
        <a:off x="4772941" y="2364967"/>
        <a:ext cx="1664263" cy="8321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CE1906-E3F0-43C7-A243-29B51DE70AB6}">
      <dsp:nvSpPr>
        <dsp:cNvPr id="0" name=""/>
        <dsp:cNvSpPr/>
      </dsp:nvSpPr>
      <dsp:spPr>
        <a:xfrm>
          <a:off x="5989721" y="2137677"/>
          <a:ext cx="91440" cy="370804"/>
        </a:xfrm>
        <a:custGeom>
          <a:avLst/>
          <a:gdLst/>
          <a:ahLst/>
          <a:cxnLst/>
          <a:rect l="0" t="0" r="0" b="0"/>
          <a:pathLst>
            <a:path>
              <a:moveTo>
                <a:pt x="45720" y="0"/>
              </a:moveTo>
              <a:lnTo>
                <a:pt x="45720" y="37080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2F7CE7-A41F-4204-8273-705AC02E5AA7}">
      <dsp:nvSpPr>
        <dsp:cNvPr id="0" name=""/>
        <dsp:cNvSpPr/>
      </dsp:nvSpPr>
      <dsp:spPr>
        <a:xfrm>
          <a:off x="3898900" y="884004"/>
          <a:ext cx="2136541" cy="370804"/>
        </a:xfrm>
        <a:custGeom>
          <a:avLst/>
          <a:gdLst/>
          <a:ahLst/>
          <a:cxnLst/>
          <a:rect l="0" t="0" r="0" b="0"/>
          <a:pathLst>
            <a:path>
              <a:moveTo>
                <a:pt x="0" y="0"/>
              </a:moveTo>
              <a:lnTo>
                <a:pt x="0" y="185402"/>
              </a:lnTo>
              <a:lnTo>
                <a:pt x="2136541" y="185402"/>
              </a:lnTo>
              <a:lnTo>
                <a:pt x="2136541" y="3708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A7A411-DB81-4A96-99B8-477E68CB28C9}">
      <dsp:nvSpPr>
        <dsp:cNvPr id="0" name=""/>
        <dsp:cNvSpPr/>
      </dsp:nvSpPr>
      <dsp:spPr>
        <a:xfrm>
          <a:off x="3853180" y="2137677"/>
          <a:ext cx="91440" cy="370804"/>
        </a:xfrm>
        <a:custGeom>
          <a:avLst/>
          <a:gdLst/>
          <a:ahLst/>
          <a:cxnLst/>
          <a:rect l="0" t="0" r="0" b="0"/>
          <a:pathLst>
            <a:path>
              <a:moveTo>
                <a:pt x="45720" y="0"/>
              </a:moveTo>
              <a:lnTo>
                <a:pt x="45720" y="37080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D0C58B-E2AC-4BB7-8A27-1449EF231ACF}">
      <dsp:nvSpPr>
        <dsp:cNvPr id="0" name=""/>
        <dsp:cNvSpPr/>
      </dsp:nvSpPr>
      <dsp:spPr>
        <a:xfrm>
          <a:off x="3853180" y="884004"/>
          <a:ext cx="91440" cy="370804"/>
        </a:xfrm>
        <a:custGeom>
          <a:avLst/>
          <a:gdLst/>
          <a:ahLst/>
          <a:cxnLst/>
          <a:rect l="0" t="0" r="0" b="0"/>
          <a:pathLst>
            <a:path>
              <a:moveTo>
                <a:pt x="45720" y="0"/>
              </a:moveTo>
              <a:lnTo>
                <a:pt x="45720" y="3708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1CCBCC-3A4F-45F4-A0A7-3F7F92C80760}">
      <dsp:nvSpPr>
        <dsp:cNvPr id="0" name=""/>
        <dsp:cNvSpPr/>
      </dsp:nvSpPr>
      <dsp:spPr>
        <a:xfrm>
          <a:off x="1716638" y="2137677"/>
          <a:ext cx="91440" cy="370804"/>
        </a:xfrm>
        <a:custGeom>
          <a:avLst/>
          <a:gdLst/>
          <a:ahLst/>
          <a:cxnLst/>
          <a:rect l="0" t="0" r="0" b="0"/>
          <a:pathLst>
            <a:path>
              <a:moveTo>
                <a:pt x="45720" y="0"/>
              </a:moveTo>
              <a:lnTo>
                <a:pt x="45720" y="37080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25B483-D70A-4663-95C9-09C169DD1C26}">
      <dsp:nvSpPr>
        <dsp:cNvPr id="0" name=""/>
        <dsp:cNvSpPr/>
      </dsp:nvSpPr>
      <dsp:spPr>
        <a:xfrm>
          <a:off x="1762358" y="884004"/>
          <a:ext cx="2136541" cy="370804"/>
        </a:xfrm>
        <a:custGeom>
          <a:avLst/>
          <a:gdLst/>
          <a:ahLst/>
          <a:cxnLst/>
          <a:rect l="0" t="0" r="0" b="0"/>
          <a:pathLst>
            <a:path>
              <a:moveTo>
                <a:pt x="2136541" y="0"/>
              </a:moveTo>
              <a:lnTo>
                <a:pt x="2136541" y="185402"/>
              </a:lnTo>
              <a:lnTo>
                <a:pt x="0" y="185402"/>
              </a:lnTo>
              <a:lnTo>
                <a:pt x="0" y="3708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1472D8-4143-4769-AD2E-A42E492A621E}">
      <dsp:nvSpPr>
        <dsp:cNvPr id="0" name=""/>
        <dsp:cNvSpPr/>
      </dsp:nvSpPr>
      <dsp:spPr>
        <a:xfrm>
          <a:off x="3016031" y="1135"/>
          <a:ext cx="1765737" cy="8828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altLang="en-US" sz="1400" b="0" i="0" u="none" strike="noStrike" kern="1200" cap="none" normalizeH="0" baseline="0">
              <a:ln>
                <a:noFill/>
              </a:ln>
              <a:solidFill>
                <a:schemeClr val="bg1"/>
              </a:solidFill>
              <a:effectLst/>
              <a:latin typeface="Arial" panose="020B0604020202020204" pitchFamily="34" charset="0"/>
            </a:rPr>
            <a:t>Acute Malnutrition</a:t>
          </a:r>
          <a:endParaRPr kumimoji="0" lang="en-GB" altLang="en-US" sz="1400" b="0" i="0" u="none" strike="noStrike" kern="1200" cap="none" normalizeH="0" baseline="0">
            <a:ln>
              <a:noFill/>
            </a:ln>
            <a:solidFill>
              <a:schemeClr val="bg1"/>
            </a:solidFill>
            <a:effectLst/>
            <a:latin typeface="Arial" panose="020B0604020202020204" pitchFamily="34" charset="0"/>
          </a:endParaRPr>
        </a:p>
      </dsp:txBody>
      <dsp:txXfrm>
        <a:off x="3016031" y="1135"/>
        <a:ext cx="1765737" cy="882868"/>
      </dsp:txXfrm>
    </dsp:sp>
    <dsp:sp modelId="{05695269-9D1F-4F68-BDDD-848E775B4BBC}">
      <dsp:nvSpPr>
        <dsp:cNvPr id="0" name=""/>
        <dsp:cNvSpPr/>
      </dsp:nvSpPr>
      <dsp:spPr>
        <a:xfrm>
          <a:off x="879489" y="1254809"/>
          <a:ext cx="1765737" cy="8828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altLang="en-US" sz="1400" b="0" i="0" u="none" strike="noStrike" kern="1200" cap="none" normalizeH="0" baseline="0">
              <a:ln>
                <a:noFill/>
              </a:ln>
              <a:solidFill>
                <a:schemeClr val="bg1"/>
              </a:solidFill>
              <a:effectLst/>
              <a:latin typeface="Arial" panose="020B0604020202020204" pitchFamily="34" charset="0"/>
            </a:rPr>
            <a:t>Severe acute malnutrition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IE" altLang="en-US" sz="1400" b="0" i="0" u="none" strike="noStrike" kern="1200" cap="none" normalizeH="0" baseline="0">
              <a:ln>
                <a:noFill/>
              </a:ln>
              <a:solidFill>
                <a:schemeClr val="bg1"/>
              </a:solidFill>
              <a:effectLst/>
              <a:latin typeface="Arial" panose="020B0604020202020204" pitchFamily="34" charset="0"/>
            </a:rPr>
            <a:t>with medical complications*</a:t>
          </a:r>
          <a:endParaRPr kumimoji="0" lang="en-GB" altLang="en-US" sz="1400" b="0" i="0" u="none" strike="noStrike" kern="1200" cap="none" normalizeH="0" baseline="0">
            <a:ln>
              <a:noFill/>
            </a:ln>
            <a:solidFill>
              <a:schemeClr val="bg1"/>
            </a:solidFill>
            <a:effectLst/>
            <a:latin typeface="Arial" panose="020B0604020202020204" pitchFamily="34" charset="0"/>
          </a:endParaRPr>
        </a:p>
      </dsp:txBody>
      <dsp:txXfrm>
        <a:off x="879489" y="1254809"/>
        <a:ext cx="1765737" cy="882868"/>
      </dsp:txXfrm>
    </dsp:sp>
    <dsp:sp modelId="{4F3EB20C-A8F3-46F0-ADFF-2BDA0AC7A0A5}">
      <dsp:nvSpPr>
        <dsp:cNvPr id="0" name=""/>
        <dsp:cNvSpPr/>
      </dsp:nvSpPr>
      <dsp:spPr>
        <a:xfrm>
          <a:off x="879489" y="2508482"/>
          <a:ext cx="1765737" cy="8828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altLang="en-US" sz="1400" b="0" i="0" u="none" strike="noStrike" kern="1200" cap="none" normalizeH="0" baseline="0">
              <a:ln>
                <a:noFill/>
              </a:ln>
              <a:solidFill>
                <a:schemeClr val="bg1"/>
              </a:solidFill>
              <a:effectLst/>
              <a:latin typeface="Arial" panose="020B0604020202020204" pitchFamily="34" charset="0"/>
            </a:rPr>
            <a:t>Inpatient Care</a:t>
          </a:r>
          <a:endParaRPr kumimoji="0" lang="en-GB" altLang="en-US" sz="1400" b="0" i="0" u="none" strike="noStrike" kern="1200" cap="none" normalizeH="0" baseline="0">
            <a:ln>
              <a:noFill/>
            </a:ln>
            <a:solidFill>
              <a:schemeClr val="bg1"/>
            </a:solidFill>
            <a:effectLst/>
            <a:latin typeface="Arial" panose="020B0604020202020204" pitchFamily="34" charset="0"/>
          </a:endParaRPr>
        </a:p>
      </dsp:txBody>
      <dsp:txXfrm>
        <a:off x="879489" y="2508482"/>
        <a:ext cx="1765737" cy="882868"/>
      </dsp:txXfrm>
    </dsp:sp>
    <dsp:sp modelId="{D2D5CE89-E7EF-4855-8D80-8D9BEFE62516}">
      <dsp:nvSpPr>
        <dsp:cNvPr id="0" name=""/>
        <dsp:cNvSpPr/>
      </dsp:nvSpPr>
      <dsp:spPr>
        <a:xfrm>
          <a:off x="3016031" y="1254809"/>
          <a:ext cx="1765737" cy="8828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altLang="en-US" sz="1400" b="0" i="0" u="none" strike="noStrike" kern="1200" cap="none" normalizeH="0" baseline="0">
              <a:ln>
                <a:noFill/>
              </a:ln>
              <a:solidFill>
                <a:schemeClr val="bg1"/>
              </a:solidFill>
              <a:effectLst/>
              <a:latin typeface="Arial" panose="020B0604020202020204" pitchFamily="34" charset="0"/>
            </a:rPr>
            <a:t>Severe acute malnutrition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IE" altLang="en-US" sz="1400" b="0" i="0" u="none" strike="noStrike" kern="1200" cap="none" normalizeH="0" baseline="0">
              <a:ln>
                <a:noFill/>
              </a:ln>
              <a:solidFill>
                <a:schemeClr val="bg1"/>
              </a:solidFill>
              <a:effectLst/>
              <a:latin typeface="Arial" panose="020B0604020202020204" pitchFamily="34" charset="0"/>
            </a:rPr>
            <a:t>without medical complications</a:t>
          </a:r>
          <a:endParaRPr kumimoji="0" lang="en-GB" altLang="en-US" sz="1400" b="0" i="0" u="none" strike="noStrike" kern="1200" cap="none" normalizeH="0" baseline="0">
            <a:ln>
              <a:noFill/>
            </a:ln>
            <a:solidFill>
              <a:schemeClr val="bg1"/>
            </a:solidFill>
            <a:effectLst/>
            <a:latin typeface="Arial" panose="020B0604020202020204" pitchFamily="34" charset="0"/>
          </a:endParaRPr>
        </a:p>
      </dsp:txBody>
      <dsp:txXfrm>
        <a:off x="3016031" y="1254809"/>
        <a:ext cx="1765737" cy="882868"/>
      </dsp:txXfrm>
    </dsp:sp>
    <dsp:sp modelId="{133F6694-23FD-4082-A2B1-DA6308553E14}">
      <dsp:nvSpPr>
        <dsp:cNvPr id="0" name=""/>
        <dsp:cNvSpPr/>
      </dsp:nvSpPr>
      <dsp:spPr>
        <a:xfrm>
          <a:off x="3016031" y="2508482"/>
          <a:ext cx="1765737" cy="8828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altLang="en-US" sz="1400" b="0" i="0" u="none" strike="noStrike" kern="1200" cap="none" normalizeH="0" baseline="0">
              <a:ln>
                <a:noFill/>
              </a:ln>
              <a:solidFill>
                <a:schemeClr val="bg1"/>
              </a:solidFill>
              <a:effectLst/>
              <a:latin typeface="Arial" panose="020B0604020202020204" pitchFamily="34" charset="0"/>
            </a:rPr>
            <a:t>Outpatient Care</a:t>
          </a:r>
          <a:endParaRPr kumimoji="0" lang="en-GB" altLang="en-US" sz="1400" b="0" i="0" u="none" strike="noStrike" kern="1200" cap="none" normalizeH="0" baseline="0">
            <a:ln>
              <a:noFill/>
            </a:ln>
            <a:solidFill>
              <a:schemeClr val="bg1"/>
            </a:solidFill>
            <a:effectLst/>
            <a:latin typeface="Arial" panose="020B0604020202020204" pitchFamily="34" charset="0"/>
          </a:endParaRPr>
        </a:p>
      </dsp:txBody>
      <dsp:txXfrm>
        <a:off x="3016031" y="2508482"/>
        <a:ext cx="1765737" cy="882868"/>
      </dsp:txXfrm>
    </dsp:sp>
    <dsp:sp modelId="{C0FFC144-DE74-4548-A0D2-9D97D864DDC2}">
      <dsp:nvSpPr>
        <dsp:cNvPr id="0" name=""/>
        <dsp:cNvSpPr/>
      </dsp:nvSpPr>
      <dsp:spPr>
        <a:xfrm>
          <a:off x="5152573" y="1254809"/>
          <a:ext cx="1765737" cy="8828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altLang="en-US" sz="1400" b="0" i="0" u="none" strike="noStrike" kern="1200" cap="none" normalizeH="0" baseline="0">
              <a:ln>
                <a:noFill/>
              </a:ln>
              <a:solidFill>
                <a:schemeClr val="bg1"/>
              </a:solidFill>
              <a:effectLst/>
              <a:latin typeface="Arial" panose="020B0604020202020204" pitchFamily="34" charset="0"/>
            </a:rPr>
            <a:t>Moderate acute malnutrition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IE" altLang="en-US" sz="1400" b="0" i="0" u="none" strike="noStrike" kern="1200" cap="none" normalizeH="0" baseline="0">
              <a:ln>
                <a:noFill/>
              </a:ln>
              <a:solidFill>
                <a:schemeClr val="bg1"/>
              </a:solidFill>
              <a:effectLst/>
              <a:latin typeface="Arial" panose="020B0604020202020204" pitchFamily="34" charset="0"/>
            </a:rPr>
            <a:t>without medical complications**</a:t>
          </a:r>
          <a:endParaRPr kumimoji="0" lang="en-GB" altLang="en-US" sz="1400" b="0" i="0" u="none" strike="noStrike" kern="1200" cap="none" normalizeH="0" baseline="0">
            <a:ln>
              <a:noFill/>
            </a:ln>
            <a:solidFill>
              <a:schemeClr val="bg1"/>
            </a:solidFill>
            <a:effectLst/>
            <a:latin typeface="Arial" panose="020B0604020202020204" pitchFamily="34" charset="0"/>
          </a:endParaRPr>
        </a:p>
      </dsp:txBody>
      <dsp:txXfrm>
        <a:off x="5152573" y="1254809"/>
        <a:ext cx="1765737" cy="882868"/>
      </dsp:txXfrm>
    </dsp:sp>
    <dsp:sp modelId="{8CADFC9C-F2F3-4384-BB5E-6E35BC647ADE}">
      <dsp:nvSpPr>
        <dsp:cNvPr id="0" name=""/>
        <dsp:cNvSpPr/>
      </dsp:nvSpPr>
      <dsp:spPr>
        <a:xfrm>
          <a:off x="5152573" y="2508482"/>
          <a:ext cx="1765737" cy="8828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altLang="en-US" sz="1400" b="0" i="0" u="none" strike="noStrike" kern="1200" cap="none" normalizeH="0" baseline="0" dirty="0">
              <a:ln>
                <a:noFill/>
              </a:ln>
              <a:solidFill>
                <a:schemeClr val="bg1"/>
              </a:solidFill>
              <a:effectLst/>
              <a:latin typeface="Arial" panose="020B0604020202020204" pitchFamily="34" charset="0"/>
            </a:rPr>
            <a:t>Supplementary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IE" altLang="en-US" sz="1400" b="0" i="0" u="none" strike="noStrike" kern="1200" cap="none" normalizeH="0" baseline="0" dirty="0">
              <a:ln>
                <a:noFill/>
              </a:ln>
              <a:solidFill>
                <a:schemeClr val="bg1"/>
              </a:solidFill>
              <a:effectLst/>
              <a:latin typeface="Arial" panose="020B0604020202020204" pitchFamily="34" charset="0"/>
            </a:rPr>
            <a:t>Feeding or other programmes for management of MAM</a:t>
          </a:r>
          <a:endParaRPr kumimoji="0" lang="en-GB" altLang="en-US" sz="1400" b="0" i="0" u="none" strike="noStrike" kern="1200" cap="none" normalizeH="0" baseline="0" dirty="0">
            <a:ln>
              <a:noFill/>
            </a:ln>
            <a:solidFill>
              <a:schemeClr val="bg1"/>
            </a:solidFill>
            <a:effectLst/>
            <a:latin typeface="Arial" panose="020B0604020202020204" pitchFamily="34" charset="0"/>
          </a:endParaRPr>
        </a:p>
      </dsp:txBody>
      <dsp:txXfrm>
        <a:off x="5152573" y="2508482"/>
        <a:ext cx="1765737" cy="88286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7554"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47" tIns="47873" rIns="95747" bIns="47873" numCol="1" anchor="t" anchorCtr="0" compatLnSpc="1">
            <a:prstTxWarp prst="textNoShape">
              <a:avLst/>
            </a:prstTxWarp>
          </a:bodyPr>
          <a:lstStyle>
            <a:lvl1pPr defTabSz="957263" eaLnBrk="1" hangingPunct="1">
              <a:defRPr sz="1300"/>
            </a:lvl1pPr>
          </a:lstStyle>
          <a:p>
            <a:pPr>
              <a:defRPr/>
            </a:pPr>
            <a:endParaRPr lang="en-US" altLang="en-US"/>
          </a:p>
        </p:txBody>
      </p:sp>
      <p:sp>
        <p:nvSpPr>
          <p:cNvPr id="407555"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47" tIns="47873" rIns="95747" bIns="47873" numCol="1" anchor="t" anchorCtr="0" compatLnSpc="1">
            <a:prstTxWarp prst="textNoShape">
              <a:avLst/>
            </a:prstTxWarp>
          </a:bodyPr>
          <a:lstStyle>
            <a:lvl1pPr algn="r" defTabSz="957263" eaLnBrk="1" hangingPunct="1">
              <a:defRPr sz="1300"/>
            </a:lvl1pPr>
          </a:lstStyle>
          <a:p>
            <a:pPr>
              <a:defRPr/>
            </a:pPr>
            <a:fld id="{AF4749A2-86B0-4559-8BE6-4B1942231F8A}" type="datetimeFigureOut">
              <a:rPr lang="en-US" altLang="en-US"/>
              <a:pPr>
                <a:defRPr/>
              </a:pPr>
              <a:t>9/27/2018</a:t>
            </a:fld>
            <a:endParaRPr lang="en-US" altLang="en-US"/>
          </a:p>
        </p:txBody>
      </p:sp>
      <p:sp>
        <p:nvSpPr>
          <p:cNvPr id="407556" name="Rectangle 4"/>
          <p:cNvSpPr>
            <a:spLocks noGrp="1" noChangeArrowheads="1"/>
          </p:cNvSpPr>
          <p:nvPr>
            <p:ph type="ftr" sz="quarter" idx="2"/>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47" tIns="47873" rIns="95747" bIns="47873" numCol="1" anchor="b" anchorCtr="0" compatLnSpc="1">
            <a:prstTxWarp prst="textNoShape">
              <a:avLst/>
            </a:prstTxWarp>
          </a:bodyPr>
          <a:lstStyle>
            <a:lvl1pPr defTabSz="957263" eaLnBrk="1" hangingPunct="1">
              <a:defRPr sz="1300"/>
            </a:lvl1pPr>
          </a:lstStyle>
          <a:p>
            <a:pPr>
              <a:defRPr/>
            </a:pPr>
            <a:endParaRPr lang="en-US" altLang="en-US"/>
          </a:p>
        </p:txBody>
      </p:sp>
      <p:sp>
        <p:nvSpPr>
          <p:cNvPr id="407557" name="Rectangle 5"/>
          <p:cNvSpPr>
            <a:spLocks noGrp="1" noChangeArrowheads="1"/>
          </p:cNvSpPr>
          <p:nvPr>
            <p:ph type="sldNum" sz="quarter" idx="3"/>
          </p:nvPr>
        </p:nvSpPr>
        <p:spPr bwMode="auto">
          <a:xfrm>
            <a:off x="3849688"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47" tIns="47873" rIns="95747" bIns="47873" numCol="1" anchor="b" anchorCtr="0" compatLnSpc="1">
            <a:prstTxWarp prst="textNoShape">
              <a:avLst/>
            </a:prstTxWarp>
          </a:bodyPr>
          <a:lstStyle>
            <a:lvl1pPr algn="r" defTabSz="957263" eaLnBrk="1" hangingPunct="1">
              <a:defRPr sz="1300"/>
            </a:lvl1pPr>
          </a:lstStyle>
          <a:p>
            <a:pPr>
              <a:defRPr/>
            </a:pPr>
            <a:fld id="{37BB0FDE-4C50-4272-8F9A-EC3996AAEE49}" type="slidenum">
              <a:rPr lang="en-US" altLang="en-US"/>
              <a:pPr>
                <a:defRPr/>
              </a:pPr>
              <a:t>‹#›</a:t>
            </a:fld>
            <a:endParaRPr lang="en-US" altLang="en-US"/>
          </a:p>
        </p:txBody>
      </p:sp>
    </p:spTree>
    <p:extLst>
      <p:ext uri="{BB962C8B-B14F-4D97-AF65-F5344CB8AC3E}">
        <p14:creationId xmlns:p14="http://schemas.microsoft.com/office/powerpoint/2010/main" val="4110353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47" tIns="47873" rIns="95747" bIns="47873" numCol="1" anchor="t" anchorCtr="0" compatLnSpc="1">
            <a:prstTxWarp prst="textNoShape">
              <a:avLst/>
            </a:prstTxWarp>
          </a:bodyPr>
          <a:lstStyle>
            <a:lvl1pPr defTabSz="957263" eaLnBrk="1" hangingPunct="1">
              <a:defRPr sz="1300"/>
            </a:lvl1pPr>
          </a:lstStyle>
          <a:p>
            <a:pPr>
              <a:defRPr/>
            </a:pPr>
            <a:endParaRPr lang="en-US" altLang="en-US"/>
          </a:p>
        </p:txBody>
      </p:sp>
      <p:sp>
        <p:nvSpPr>
          <p:cNvPr id="4099" name="Rectangle 3"/>
          <p:cNvSpPr>
            <a:spLocks noGrp="1" noChangeArrowheads="1"/>
          </p:cNvSpPr>
          <p:nvPr>
            <p:ph type="dt" idx="1"/>
          </p:nvPr>
        </p:nvSpPr>
        <p:spPr bwMode="auto">
          <a:xfrm>
            <a:off x="3849688"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47" tIns="47873" rIns="95747" bIns="47873" numCol="1" anchor="t" anchorCtr="0" compatLnSpc="1">
            <a:prstTxWarp prst="textNoShape">
              <a:avLst/>
            </a:prstTxWarp>
          </a:bodyPr>
          <a:lstStyle>
            <a:lvl1pPr algn="r" defTabSz="957263" eaLnBrk="1" hangingPunct="1">
              <a:defRPr sz="1300"/>
            </a:lvl1pPr>
          </a:lstStyle>
          <a:p>
            <a:pPr>
              <a:defRPr/>
            </a:pPr>
            <a:endParaRPr lang="en-US" altLang="en-US"/>
          </a:p>
        </p:txBody>
      </p:sp>
      <p:sp>
        <p:nvSpPr>
          <p:cNvPr id="4100" name="Rectangle 4"/>
          <p:cNvSpPr>
            <a:spLocks noGrp="1" noRot="1" noChangeAspect="1" noChangeArrowheads="1" noTextEdit="1"/>
          </p:cNvSpPr>
          <p:nvPr>
            <p:ph type="sldImg" idx="2"/>
          </p:nvPr>
        </p:nvSpPr>
        <p:spPr bwMode="auto">
          <a:xfrm>
            <a:off x="915988" y="742950"/>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79450" y="4716463"/>
            <a:ext cx="5438775" cy="446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47" tIns="47873" rIns="95747" bIns="47873" numCol="1" anchor="t" anchorCtr="0" compatLnSpc="1">
            <a:prstTxWarp prst="textNoShape">
              <a:avLst/>
            </a:prstTxWarp>
          </a:bodyPr>
          <a:lstStyle/>
          <a:p>
            <a:pPr lvl="0"/>
            <a:r>
              <a:rPr lang="en-IE" noProof="0"/>
              <a:t>Click to edit Master text styles</a:t>
            </a:r>
          </a:p>
          <a:p>
            <a:pPr lvl="1"/>
            <a:r>
              <a:rPr lang="en-IE" noProof="0"/>
              <a:t>Second level</a:t>
            </a:r>
          </a:p>
          <a:p>
            <a:pPr lvl="2"/>
            <a:r>
              <a:rPr lang="en-IE" noProof="0"/>
              <a:t>Third level</a:t>
            </a:r>
          </a:p>
          <a:p>
            <a:pPr lvl="3"/>
            <a:r>
              <a:rPr lang="en-IE" noProof="0"/>
              <a:t>Fourth level</a:t>
            </a:r>
          </a:p>
          <a:p>
            <a:pPr lvl="4"/>
            <a:r>
              <a:rPr lang="en-IE" noProof="0"/>
              <a:t>Fifth level</a:t>
            </a:r>
          </a:p>
        </p:txBody>
      </p:sp>
      <p:sp>
        <p:nvSpPr>
          <p:cNvPr id="4102" name="Rectangle 6"/>
          <p:cNvSpPr>
            <a:spLocks noGrp="1" noChangeArrowheads="1"/>
          </p:cNvSpPr>
          <p:nvPr>
            <p:ph type="ftr" sz="quarter" idx="4"/>
          </p:nvPr>
        </p:nvSpPr>
        <p:spPr bwMode="auto">
          <a:xfrm>
            <a:off x="0"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47" tIns="47873" rIns="95747" bIns="47873" numCol="1" anchor="b" anchorCtr="0" compatLnSpc="1">
            <a:prstTxWarp prst="textNoShape">
              <a:avLst/>
            </a:prstTxWarp>
          </a:bodyPr>
          <a:lstStyle>
            <a:lvl1pPr defTabSz="957263" eaLnBrk="1" hangingPunct="1">
              <a:defRPr sz="1300"/>
            </a:lvl1pPr>
          </a:lstStyle>
          <a:p>
            <a:pPr>
              <a:defRPr/>
            </a:pPr>
            <a:endParaRPr lang="en-US" altLang="en-US"/>
          </a:p>
        </p:txBody>
      </p:sp>
      <p:sp>
        <p:nvSpPr>
          <p:cNvPr id="4103" name="Rectangle 7"/>
          <p:cNvSpPr>
            <a:spLocks noGrp="1" noChangeArrowheads="1"/>
          </p:cNvSpPr>
          <p:nvPr>
            <p:ph type="sldNum" sz="quarter" idx="5"/>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47" tIns="47873" rIns="95747" bIns="47873" numCol="1" anchor="b" anchorCtr="0" compatLnSpc="1">
            <a:prstTxWarp prst="textNoShape">
              <a:avLst/>
            </a:prstTxWarp>
          </a:bodyPr>
          <a:lstStyle>
            <a:lvl1pPr algn="r" defTabSz="957263" eaLnBrk="1" hangingPunct="1">
              <a:defRPr sz="1300"/>
            </a:lvl1pPr>
          </a:lstStyle>
          <a:p>
            <a:pPr>
              <a:defRPr/>
            </a:pPr>
            <a:fld id="{46106BD1-29DB-4719-A26F-248583D69D16}" type="slidenum">
              <a:rPr lang="en-IE" altLang="en-US"/>
              <a:pPr>
                <a:defRPr/>
              </a:pPr>
              <a:t>‹#›</a:t>
            </a:fld>
            <a:endParaRPr lang="en-IE" altLang="en-US"/>
          </a:p>
        </p:txBody>
      </p:sp>
    </p:spTree>
    <p:extLst>
      <p:ext uri="{BB962C8B-B14F-4D97-AF65-F5344CB8AC3E}">
        <p14:creationId xmlns:p14="http://schemas.microsoft.com/office/powerpoint/2010/main" val="34085607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57263">
              <a:defRPr>
                <a:solidFill>
                  <a:schemeClr val="tx1"/>
                </a:solidFill>
                <a:latin typeface="Arial" panose="020B0604020202020204" pitchFamily="34" charset="0"/>
              </a:defRPr>
            </a:lvl1pPr>
            <a:lvl2pPr marL="777875" indent="-298450" defTabSz="957263">
              <a:defRPr>
                <a:solidFill>
                  <a:schemeClr val="tx1"/>
                </a:solidFill>
                <a:latin typeface="Arial" panose="020B0604020202020204" pitchFamily="34" charset="0"/>
              </a:defRPr>
            </a:lvl2pPr>
            <a:lvl3pPr marL="1196975" indent="-239713" defTabSz="957263">
              <a:defRPr>
                <a:solidFill>
                  <a:schemeClr val="tx1"/>
                </a:solidFill>
                <a:latin typeface="Arial" panose="020B0604020202020204" pitchFamily="34" charset="0"/>
              </a:defRPr>
            </a:lvl3pPr>
            <a:lvl4pPr marL="1674813" indent="-238125" defTabSz="957263">
              <a:defRPr>
                <a:solidFill>
                  <a:schemeClr val="tx1"/>
                </a:solidFill>
                <a:latin typeface="Arial" panose="020B0604020202020204" pitchFamily="34" charset="0"/>
              </a:defRPr>
            </a:lvl4pPr>
            <a:lvl5pPr marL="2154238" indent="-239713" defTabSz="957263">
              <a:defRPr>
                <a:solidFill>
                  <a:schemeClr val="tx1"/>
                </a:solidFill>
                <a:latin typeface="Arial" panose="020B0604020202020204" pitchFamily="34" charset="0"/>
              </a:defRPr>
            </a:lvl5pPr>
            <a:lvl6pPr marL="2611438" indent="-239713" defTabSz="957263" eaLnBrk="0" fontAlgn="base" hangingPunct="0">
              <a:spcBef>
                <a:spcPct val="0"/>
              </a:spcBef>
              <a:spcAft>
                <a:spcPct val="0"/>
              </a:spcAft>
              <a:defRPr>
                <a:solidFill>
                  <a:schemeClr val="tx1"/>
                </a:solidFill>
                <a:latin typeface="Arial" panose="020B0604020202020204" pitchFamily="34" charset="0"/>
              </a:defRPr>
            </a:lvl6pPr>
            <a:lvl7pPr marL="3068638" indent="-239713" defTabSz="957263" eaLnBrk="0" fontAlgn="base" hangingPunct="0">
              <a:spcBef>
                <a:spcPct val="0"/>
              </a:spcBef>
              <a:spcAft>
                <a:spcPct val="0"/>
              </a:spcAft>
              <a:defRPr>
                <a:solidFill>
                  <a:schemeClr val="tx1"/>
                </a:solidFill>
                <a:latin typeface="Arial" panose="020B0604020202020204" pitchFamily="34" charset="0"/>
              </a:defRPr>
            </a:lvl7pPr>
            <a:lvl8pPr marL="3525838" indent="-239713" defTabSz="957263" eaLnBrk="0" fontAlgn="base" hangingPunct="0">
              <a:spcBef>
                <a:spcPct val="0"/>
              </a:spcBef>
              <a:spcAft>
                <a:spcPct val="0"/>
              </a:spcAft>
              <a:defRPr>
                <a:solidFill>
                  <a:schemeClr val="tx1"/>
                </a:solidFill>
                <a:latin typeface="Arial" panose="020B0604020202020204" pitchFamily="34" charset="0"/>
              </a:defRPr>
            </a:lvl8pPr>
            <a:lvl9pPr marL="3983038" indent="-239713" defTabSz="957263" eaLnBrk="0" fontAlgn="base" hangingPunct="0">
              <a:spcBef>
                <a:spcPct val="0"/>
              </a:spcBef>
              <a:spcAft>
                <a:spcPct val="0"/>
              </a:spcAft>
              <a:defRPr>
                <a:solidFill>
                  <a:schemeClr val="tx1"/>
                </a:solidFill>
                <a:latin typeface="Arial" panose="020B0604020202020204" pitchFamily="34" charset="0"/>
              </a:defRPr>
            </a:lvl9pPr>
          </a:lstStyle>
          <a:p>
            <a:fld id="{DA5E6216-4B65-481F-82E6-83F3EB77C8F5}" type="slidenum">
              <a:rPr lang="en-IE" altLang="en-US" smtClean="0"/>
              <a:pPr/>
              <a:t>1</a:t>
            </a:fld>
            <a:endParaRPr lang="en-IE" alt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578026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a:defRPr>
                <a:solidFill>
                  <a:schemeClr val="tx1"/>
                </a:solidFill>
                <a:latin typeface="Arial" panose="020B0604020202020204" pitchFamily="34" charset="0"/>
              </a:defRPr>
            </a:lvl1pPr>
            <a:lvl2pPr marL="777875" indent="-298450" defTabSz="957263">
              <a:defRPr>
                <a:solidFill>
                  <a:schemeClr val="tx1"/>
                </a:solidFill>
                <a:latin typeface="Arial" panose="020B0604020202020204" pitchFamily="34" charset="0"/>
              </a:defRPr>
            </a:lvl2pPr>
            <a:lvl3pPr marL="1196975" indent="-239713" defTabSz="957263">
              <a:defRPr>
                <a:solidFill>
                  <a:schemeClr val="tx1"/>
                </a:solidFill>
                <a:latin typeface="Arial" panose="020B0604020202020204" pitchFamily="34" charset="0"/>
              </a:defRPr>
            </a:lvl3pPr>
            <a:lvl4pPr marL="1674813" indent="-238125" defTabSz="957263">
              <a:defRPr>
                <a:solidFill>
                  <a:schemeClr val="tx1"/>
                </a:solidFill>
                <a:latin typeface="Arial" panose="020B0604020202020204" pitchFamily="34" charset="0"/>
              </a:defRPr>
            </a:lvl4pPr>
            <a:lvl5pPr marL="2154238" indent="-239713" defTabSz="957263">
              <a:defRPr>
                <a:solidFill>
                  <a:schemeClr val="tx1"/>
                </a:solidFill>
                <a:latin typeface="Arial" panose="020B0604020202020204" pitchFamily="34" charset="0"/>
              </a:defRPr>
            </a:lvl5pPr>
            <a:lvl6pPr marL="2611438" indent="-239713" defTabSz="957263" eaLnBrk="0" fontAlgn="base" hangingPunct="0">
              <a:spcBef>
                <a:spcPct val="0"/>
              </a:spcBef>
              <a:spcAft>
                <a:spcPct val="0"/>
              </a:spcAft>
              <a:defRPr>
                <a:solidFill>
                  <a:schemeClr val="tx1"/>
                </a:solidFill>
                <a:latin typeface="Arial" panose="020B0604020202020204" pitchFamily="34" charset="0"/>
              </a:defRPr>
            </a:lvl6pPr>
            <a:lvl7pPr marL="3068638" indent="-239713" defTabSz="957263" eaLnBrk="0" fontAlgn="base" hangingPunct="0">
              <a:spcBef>
                <a:spcPct val="0"/>
              </a:spcBef>
              <a:spcAft>
                <a:spcPct val="0"/>
              </a:spcAft>
              <a:defRPr>
                <a:solidFill>
                  <a:schemeClr val="tx1"/>
                </a:solidFill>
                <a:latin typeface="Arial" panose="020B0604020202020204" pitchFamily="34" charset="0"/>
              </a:defRPr>
            </a:lvl7pPr>
            <a:lvl8pPr marL="3525838" indent="-239713" defTabSz="957263" eaLnBrk="0" fontAlgn="base" hangingPunct="0">
              <a:spcBef>
                <a:spcPct val="0"/>
              </a:spcBef>
              <a:spcAft>
                <a:spcPct val="0"/>
              </a:spcAft>
              <a:defRPr>
                <a:solidFill>
                  <a:schemeClr val="tx1"/>
                </a:solidFill>
                <a:latin typeface="Arial" panose="020B0604020202020204" pitchFamily="34" charset="0"/>
              </a:defRPr>
            </a:lvl8pPr>
            <a:lvl9pPr marL="3983038" indent="-239713" defTabSz="957263"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0927208-155F-4DD6-BF25-DE3CD721A535}" type="slidenum">
              <a:rPr lang="en-IE" altLang="en-US" sz="1300"/>
              <a:pPr algn="r" eaLnBrk="1" hangingPunct="1"/>
              <a:t>10</a:t>
            </a:fld>
            <a:endParaRPr lang="en-IE" altLang="en-US" sz="13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635650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a:defRPr>
                <a:solidFill>
                  <a:schemeClr val="tx1"/>
                </a:solidFill>
                <a:latin typeface="Arial" panose="020B0604020202020204" pitchFamily="34" charset="0"/>
              </a:defRPr>
            </a:lvl1pPr>
            <a:lvl2pPr marL="777875" indent="-298450" defTabSz="957263">
              <a:defRPr>
                <a:solidFill>
                  <a:schemeClr val="tx1"/>
                </a:solidFill>
                <a:latin typeface="Arial" panose="020B0604020202020204" pitchFamily="34" charset="0"/>
              </a:defRPr>
            </a:lvl2pPr>
            <a:lvl3pPr marL="1196975" indent="-239713" defTabSz="957263">
              <a:defRPr>
                <a:solidFill>
                  <a:schemeClr val="tx1"/>
                </a:solidFill>
                <a:latin typeface="Arial" panose="020B0604020202020204" pitchFamily="34" charset="0"/>
              </a:defRPr>
            </a:lvl3pPr>
            <a:lvl4pPr marL="1674813" indent="-238125" defTabSz="957263">
              <a:defRPr>
                <a:solidFill>
                  <a:schemeClr val="tx1"/>
                </a:solidFill>
                <a:latin typeface="Arial" panose="020B0604020202020204" pitchFamily="34" charset="0"/>
              </a:defRPr>
            </a:lvl4pPr>
            <a:lvl5pPr marL="2154238" indent="-239713" defTabSz="957263">
              <a:defRPr>
                <a:solidFill>
                  <a:schemeClr val="tx1"/>
                </a:solidFill>
                <a:latin typeface="Arial" panose="020B0604020202020204" pitchFamily="34" charset="0"/>
              </a:defRPr>
            </a:lvl5pPr>
            <a:lvl6pPr marL="2611438" indent="-239713" defTabSz="957263" eaLnBrk="0" fontAlgn="base" hangingPunct="0">
              <a:spcBef>
                <a:spcPct val="0"/>
              </a:spcBef>
              <a:spcAft>
                <a:spcPct val="0"/>
              </a:spcAft>
              <a:defRPr>
                <a:solidFill>
                  <a:schemeClr val="tx1"/>
                </a:solidFill>
                <a:latin typeface="Arial" panose="020B0604020202020204" pitchFamily="34" charset="0"/>
              </a:defRPr>
            </a:lvl6pPr>
            <a:lvl7pPr marL="3068638" indent="-239713" defTabSz="957263" eaLnBrk="0" fontAlgn="base" hangingPunct="0">
              <a:spcBef>
                <a:spcPct val="0"/>
              </a:spcBef>
              <a:spcAft>
                <a:spcPct val="0"/>
              </a:spcAft>
              <a:defRPr>
                <a:solidFill>
                  <a:schemeClr val="tx1"/>
                </a:solidFill>
                <a:latin typeface="Arial" panose="020B0604020202020204" pitchFamily="34" charset="0"/>
              </a:defRPr>
            </a:lvl7pPr>
            <a:lvl8pPr marL="3525838" indent="-239713" defTabSz="957263" eaLnBrk="0" fontAlgn="base" hangingPunct="0">
              <a:spcBef>
                <a:spcPct val="0"/>
              </a:spcBef>
              <a:spcAft>
                <a:spcPct val="0"/>
              </a:spcAft>
              <a:defRPr>
                <a:solidFill>
                  <a:schemeClr val="tx1"/>
                </a:solidFill>
                <a:latin typeface="Arial" panose="020B0604020202020204" pitchFamily="34" charset="0"/>
              </a:defRPr>
            </a:lvl8pPr>
            <a:lvl9pPr marL="3983038" indent="-239713" defTabSz="957263"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4152C1E4-D6CF-48BF-993B-1E796BE11F4B}" type="slidenum">
              <a:rPr lang="en-IE" altLang="en-US" sz="1300"/>
              <a:pPr algn="r" eaLnBrk="1" hangingPunct="1"/>
              <a:t>11</a:t>
            </a:fld>
            <a:endParaRPr lang="en-IE" altLang="en-US" sz="13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03292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a:defRPr>
                <a:solidFill>
                  <a:schemeClr val="tx1"/>
                </a:solidFill>
                <a:latin typeface="Arial" panose="020B0604020202020204" pitchFamily="34" charset="0"/>
              </a:defRPr>
            </a:lvl1pPr>
            <a:lvl2pPr marL="777875" indent="-298450" defTabSz="957263">
              <a:defRPr>
                <a:solidFill>
                  <a:schemeClr val="tx1"/>
                </a:solidFill>
                <a:latin typeface="Arial" panose="020B0604020202020204" pitchFamily="34" charset="0"/>
              </a:defRPr>
            </a:lvl2pPr>
            <a:lvl3pPr marL="1196975" indent="-239713" defTabSz="957263">
              <a:defRPr>
                <a:solidFill>
                  <a:schemeClr val="tx1"/>
                </a:solidFill>
                <a:latin typeface="Arial" panose="020B0604020202020204" pitchFamily="34" charset="0"/>
              </a:defRPr>
            </a:lvl3pPr>
            <a:lvl4pPr marL="1674813" indent="-238125" defTabSz="957263">
              <a:defRPr>
                <a:solidFill>
                  <a:schemeClr val="tx1"/>
                </a:solidFill>
                <a:latin typeface="Arial" panose="020B0604020202020204" pitchFamily="34" charset="0"/>
              </a:defRPr>
            </a:lvl4pPr>
            <a:lvl5pPr marL="2154238" indent="-239713" defTabSz="957263">
              <a:defRPr>
                <a:solidFill>
                  <a:schemeClr val="tx1"/>
                </a:solidFill>
                <a:latin typeface="Arial" panose="020B0604020202020204" pitchFamily="34" charset="0"/>
              </a:defRPr>
            </a:lvl5pPr>
            <a:lvl6pPr marL="2611438" indent="-239713" defTabSz="957263" eaLnBrk="0" fontAlgn="base" hangingPunct="0">
              <a:spcBef>
                <a:spcPct val="0"/>
              </a:spcBef>
              <a:spcAft>
                <a:spcPct val="0"/>
              </a:spcAft>
              <a:defRPr>
                <a:solidFill>
                  <a:schemeClr val="tx1"/>
                </a:solidFill>
                <a:latin typeface="Arial" panose="020B0604020202020204" pitchFamily="34" charset="0"/>
              </a:defRPr>
            </a:lvl6pPr>
            <a:lvl7pPr marL="3068638" indent="-239713" defTabSz="957263" eaLnBrk="0" fontAlgn="base" hangingPunct="0">
              <a:spcBef>
                <a:spcPct val="0"/>
              </a:spcBef>
              <a:spcAft>
                <a:spcPct val="0"/>
              </a:spcAft>
              <a:defRPr>
                <a:solidFill>
                  <a:schemeClr val="tx1"/>
                </a:solidFill>
                <a:latin typeface="Arial" panose="020B0604020202020204" pitchFamily="34" charset="0"/>
              </a:defRPr>
            </a:lvl7pPr>
            <a:lvl8pPr marL="3525838" indent="-239713" defTabSz="957263" eaLnBrk="0" fontAlgn="base" hangingPunct="0">
              <a:spcBef>
                <a:spcPct val="0"/>
              </a:spcBef>
              <a:spcAft>
                <a:spcPct val="0"/>
              </a:spcAft>
              <a:defRPr>
                <a:solidFill>
                  <a:schemeClr val="tx1"/>
                </a:solidFill>
                <a:latin typeface="Arial" panose="020B0604020202020204" pitchFamily="34" charset="0"/>
              </a:defRPr>
            </a:lvl8pPr>
            <a:lvl9pPr marL="3983038" indent="-239713" defTabSz="957263"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3FC1917-B9F6-4CB6-9C9B-753F84754A70}" type="slidenum">
              <a:rPr lang="en-IE" altLang="en-US" sz="1300"/>
              <a:pPr algn="r" eaLnBrk="1" hangingPunct="1"/>
              <a:t>12</a:t>
            </a:fld>
            <a:endParaRPr lang="en-IE" altLang="en-US" sz="13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957527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57263">
              <a:defRPr>
                <a:solidFill>
                  <a:schemeClr val="tx1"/>
                </a:solidFill>
                <a:latin typeface="Arial" panose="020B0604020202020204" pitchFamily="34" charset="0"/>
              </a:defRPr>
            </a:lvl1pPr>
            <a:lvl2pPr marL="777875" indent="-298450" defTabSz="957263">
              <a:defRPr>
                <a:solidFill>
                  <a:schemeClr val="tx1"/>
                </a:solidFill>
                <a:latin typeface="Arial" panose="020B0604020202020204" pitchFamily="34" charset="0"/>
              </a:defRPr>
            </a:lvl2pPr>
            <a:lvl3pPr marL="1196975" indent="-239713" defTabSz="957263">
              <a:defRPr>
                <a:solidFill>
                  <a:schemeClr val="tx1"/>
                </a:solidFill>
                <a:latin typeface="Arial" panose="020B0604020202020204" pitchFamily="34" charset="0"/>
              </a:defRPr>
            </a:lvl3pPr>
            <a:lvl4pPr marL="1674813" indent="-238125" defTabSz="957263">
              <a:defRPr>
                <a:solidFill>
                  <a:schemeClr val="tx1"/>
                </a:solidFill>
                <a:latin typeface="Arial" panose="020B0604020202020204" pitchFamily="34" charset="0"/>
              </a:defRPr>
            </a:lvl4pPr>
            <a:lvl5pPr marL="2154238" indent="-239713" defTabSz="957263">
              <a:defRPr>
                <a:solidFill>
                  <a:schemeClr val="tx1"/>
                </a:solidFill>
                <a:latin typeface="Arial" panose="020B0604020202020204" pitchFamily="34" charset="0"/>
              </a:defRPr>
            </a:lvl5pPr>
            <a:lvl6pPr marL="2611438" indent="-239713" defTabSz="957263" eaLnBrk="0" fontAlgn="base" hangingPunct="0">
              <a:spcBef>
                <a:spcPct val="0"/>
              </a:spcBef>
              <a:spcAft>
                <a:spcPct val="0"/>
              </a:spcAft>
              <a:defRPr>
                <a:solidFill>
                  <a:schemeClr val="tx1"/>
                </a:solidFill>
                <a:latin typeface="Arial" panose="020B0604020202020204" pitchFamily="34" charset="0"/>
              </a:defRPr>
            </a:lvl6pPr>
            <a:lvl7pPr marL="3068638" indent="-239713" defTabSz="957263" eaLnBrk="0" fontAlgn="base" hangingPunct="0">
              <a:spcBef>
                <a:spcPct val="0"/>
              </a:spcBef>
              <a:spcAft>
                <a:spcPct val="0"/>
              </a:spcAft>
              <a:defRPr>
                <a:solidFill>
                  <a:schemeClr val="tx1"/>
                </a:solidFill>
                <a:latin typeface="Arial" panose="020B0604020202020204" pitchFamily="34" charset="0"/>
              </a:defRPr>
            </a:lvl7pPr>
            <a:lvl8pPr marL="3525838" indent="-239713" defTabSz="957263" eaLnBrk="0" fontAlgn="base" hangingPunct="0">
              <a:spcBef>
                <a:spcPct val="0"/>
              </a:spcBef>
              <a:spcAft>
                <a:spcPct val="0"/>
              </a:spcAft>
              <a:defRPr>
                <a:solidFill>
                  <a:schemeClr val="tx1"/>
                </a:solidFill>
                <a:latin typeface="Arial" panose="020B0604020202020204" pitchFamily="34" charset="0"/>
              </a:defRPr>
            </a:lvl8pPr>
            <a:lvl9pPr marL="3983038" indent="-239713" defTabSz="957263" eaLnBrk="0" fontAlgn="base" hangingPunct="0">
              <a:spcBef>
                <a:spcPct val="0"/>
              </a:spcBef>
              <a:spcAft>
                <a:spcPct val="0"/>
              </a:spcAft>
              <a:defRPr>
                <a:solidFill>
                  <a:schemeClr val="tx1"/>
                </a:solidFill>
                <a:latin typeface="Arial" panose="020B0604020202020204" pitchFamily="34" charset="0"/>
              </a:defRPr>
            </a:lvl9pPr>
          </a:lstStyle>
          <a:p>
            <a:fld id="{311825D1-3398-4C94-9BD7-BAE49727F9D2}" type="slidenum">
              <a:rPr lang="en-IE" altLang="en-US" smtClean="0"/>
              <a:pPr/>
              <a:t>15</a:t>
            </a:fld>
            <a:endParaRPr lang="en-IE"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243466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defTabSz="957263">
              <a:defRPr>
                <a:solidFill>
                  <a:schemeClr val="tx1"/>
                </a:solidFill>
                <a:latin typeface="Arial" panose="020B0604020202020204" pitchFamily="34" charset="0"/>
              </a:defRPr>
            </a:lvl1pPr>
            <a:lvl2pPr marL="777875" indent="-298450" defTabSz="957263">
              <a:defRPr>
                <a:solidFill>
                  <a:schemeClr val="tx1"/>
                </a:solidFill>
                <a:latin typeface="Arial" panose="020B0604020202020204" pitchFamily="34" charset="0"/>
              </a:defRPr>
            </a:lvl2pPr>
            <a:lvl3pPr marL="1196975" indent="-239713" defTabSz="957263">
              <a:defRPr>
                <a:solidFill>
                  <a:schemeClr val="tx1"/>
                </a:solidFill>
                <a:latin typeface="Arial" panose="020B0604020202020204" pitchFamily="34" charset="0"/>
              </a:defRPr>
            </a:lvl3pPr>
            <a:lvl4pPr marL="1674813" indent="-238125" defTabSz="957263">
              <a:defRPr>
                <a:solidFill>
                  <a:schemeClr val="tx1"/>
                </a:solidFill>
                <a:latin typeface="Arial" panose="020B0604020202020204" pitchFamily="34" charset="0"/>
              </a:defRPr>
            </a:lvl4pPr>
            <a:lvl5pPr marL="2154238" indent="-239713" defTabSz="957263">
              <a:defRPr>
                <a:solidFill>
                  <a:schemeClr val="tx1"/>
                </a:solidFill>
                <a:latin typeface="Arial" panose="020B0604020202020204" pitchFamily="34" charset="0"/>
              </a:defRPr>
            </a:lvl5pPr>
            <a:lvl6pPr marL="2611438" indent="-239713" defTabSz="957263" eaLnBrk="0" fontAlgn="base" hangingPunct="0">
              <a:spcBef>
                <a:spcPct val="0"/>
              </a:spcBef>
              <a:spcAft>
                <a:spcPct val="0"/>
              </a:spcAft>
              <a:defRPr>
                <a:solidFill>
                  <a:schemeClr val="tx1"/>
                </a:solidFill>
                <a:latin typeface="Arial" panose="020B0604020202020204" pitchFamily="34" charset="0"/>
              </a:defRPr>
            </a:lvl6pPr>
            <a:lvl7pPr marL="3068638" indent="-239713" defTabSz="957263" eaLnBrk="0" fontAlgn="base" hangingPunct="0">
              <a:spcBef>
                <a:spcPct val="0"/>
              </a:spcBef>
              <a:spcAft>
                <a:spcPct val="0"/>
              </a:spcAft>
              <a:defRPr>
                <a:solidFill>
                  <a:schemeClr val="tx1"/>
                </a:solidFill>
                <a:latin typeface="Arial" panose="020B0604020202020204" pitchFamily="34" charset="0"/>
              </a:defRPr>
            </a:lvl7pPr>
            <a:lvl8pPr marL="3525838" indent="-239713" defTabSz="957263" eaLnBrk="0" fontAlgn="base" hangingPunct="0">
              <a:spcBef>
                <a:spcPct val="0"/>
              </a:spcBef>
              <a:spcAft>
                <a:spcPct val="0"/>
              </a:spcAft>
              <a:defRPr>
                <a:solidFill>
                  <a:schemeClr val="tx1"/>
                </a:solidFill>
                <a:latin typeface="Arial" panose="020B0604020202020204" pitchFamily="34" charset="0"/>
              </a:defRPr>
            </a:lvl8pPr>
            <a:lvl9pPr marL="3983038" indent="-239713" defTabSz="957263" eaLnBrk="0" fontAlgn="base" hangingPunct="0">
              <a:spcBef>
                <a:spcPct val="0"/>
              </a:spcBef>
              <a:spcAft>
                <a:spcPct val="0"/>
              </a:spcAft>
              <a:defRPr>
                <a:solidFill>
                  <a:schemeClr val="tx1"/>
                </a:solidFill>
                <a:latin typeface="Arial" panose="020B0604020202020204" pitchFamily="34" charset="0"/>
              </a:defRPr>
            </a:lvl9pPr>
          </a:lstStyle>
          <a:p>
            <a:fld id="{678FDCE1-4E3A-4DF4-AFCF-1FDA786D7650}" type="slidenum">
              <a:rPr lang="en-IE" altLang="en-US" smtClean="0"/>
              <a:pPr/>
              <a:t>16</a:t>
            </a:fld>
            <a:endParaRPr lang="en-IE" alt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843738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57263">
              <a:defRPr>
                <a:solidFill>
                  <a:schemeClr val="tx1"/>
                </a:solidFill>
                <a:latin typeface="Arial" panose="020B0604020202020204" pitchFamily="34" charset="0"/>
              </a:defRPr>
            </a:lvl1pPr>
            <a:lvl2pPr marL="777875" indent="-298450" defTabSz="957263">
              <a:defRPr>
                <a:solidFill>
                  <a:schemeClr val="tx1"/>
                </a:solidFill>
                <a:latin typeface="Arial" panose="020B0604020202020204" pitchFamily="34" charset="0"/>
              </a:defRPr>
            </a:lvl2pPr>
            <a:lvl3pPr marL="1196975" indent="-239713" defTabSz="957263">
              <a:defRPr>
                <a:solidFill>
                  <a:schemeClr val="tx1"/>
                </a:solidFill>
                <a:latin typeface="Arial" panose="020B0604020202020204" pitchFamily="34" charset="0"/>
              </a:defRPr>
            </a:lvl3pPr>
            <a:lvl4pPr marL="1674813" indent="-238125" defTabSz="957263">
              <a:defRPr>
                <a:solidFill>
                  <a:schemeClr val="tx1"/>
                </a:solidFill>
                <a:latin typeface="Arial" panose="020B0604020202020204" pitchFamily="34" charset="0"/>
              </a:defRPr>
            </a:lvl4pPr>
            <a:lvl5pPr marL="2154238" indent="-239713" defTabSz="957263">
              <a:defRPr>
                <a:solidFill>
                  <a:schemeClr val="tx1"/>
                </a:solidFill>
                <a:latin typeface="Arial" panose="020B0604020202020204" pitchFamily="34" charset="0"/>
              </a:defRPr>
            </a:lvl5pPr>
            <a:lvl6pPr marL="2611438" indent="-239713" defTabSz="957263" eaLnBrk="0" fontAlgn="base" hangingPunct="0">
              <a:spcBef>
                <a:spcPct val="0"/>
              </a:spcBef>
              <a:spcAft>
                <a:spcPct val="0"/>
              </a:spcAft>
              <a:defRPr>
                <a:solidFill>
                  <a:schemeClr val="tx1"/>
                </a:solidFill>
                <a:latin typeface="Arial" panose="020B0604020202020204" pitchFamily="34" charset="0"/>
              </a:defRPr>
            </a:lvl6pPr>
            <a:lvl7pPr marL="3068638" indent="-239713" defTabSz="957263" eaLnBrk="0" fontAlgn="base" hangingPunct="0">
              <a:spcBef>
                <a:spcPct val="0"/>
              </a:spcBef>
              <a:spcAft>
                <a:spcPct val="0"/>
              </a:spcAft>
              <a:defRPr>
                <a:solidFill>
                  <a:schemeClr val="tx1"/>
                </a:solidFill>
                <a:latin typeface="Arial" panose="020B0604020202020204" pitchFamily="34" charset="0"/>
              </a:defRPr>
            </a:lvl7pPr>
            <a:lvl8pPr marL="3525838" indent="-239713" defTabSz="957263" eaLnBrk="0" fontAlgn="base" hangingPunct="0">
              <a:spcBef>
                <a:spcPct val="0"/>
              </a:spcBef>
              <a:spcAft>
                <a:spcPct val="0"/>
              </a:spcAft>
              <a:defRPr>
                <a:solidFill>
                  <a:schemeClr val="tx1"/>
                </a:solidFill>
                <a:latin typeface="Arial" panose="020B0604020202020204" pitchFamily="34" charset="0"/>
              </a:defRPr>
            </a:lvl8pPr>
            <a:lvl9pPr marL="3983038" indent="-239713" defTabSz="957263" eaLnBrk="0" fontAlgn="base" hangingPunct="0">
              <a:spcBef>
                <a:spcPct val="0"/>
              </a:spcBef>
              <a:spcAft>
                <a:spcPct val="0"/>
              </a:spcAft>
              <a:defRPr>
                <a:solidFill>
                  <a:schemeClr val="tx1"/>
                </a:solidFill>
                <a:latin typeface="Arial" panose="020B0604020202020204" pitchFamily="34" charset="0"/>
              </a:defRPr>
            </a:lvl9pPr>
          </a:lstStyle>
          <a:p>
            <a:fld id="{71EF6205-F96D-4B64-9AB9-C61E9B786738}" type="slidenum">
              <a:rPr lang="en-IE" altLang="en-US" smtClean="0"/>
              <a:pPr/>
              <a:t>17</a:t>
            </a:fld>
            <a:endParaRPr lang="en-IE" altLang="en-US"/>
          </a:p>
        </p:txBody>
      </p:sp>
      <p:sp>
        <p:nvSpPr>
          <p:cNvPr id="37891" name="Rectangle 2"/>
          <p:cNvSpPr>
            <a:spLocks noGrp="1" noRot="1" noChangeAspect="1" noChangeArrowheads="1" noTextEdit="1"/>
          </p:cNvSpPr>
          <p:nvPr>
            <p:ph type="sldImg"/>
          </p:nvPr>
        </p:nvSpPr>
        <p:spPr>
          <a:xfrm>
            <a:off x="919163" y="741363"/>
            <a:ext cx="4965700" cy="3724275"/>
          </a:xfrm>
          <a:ln/>
        </p:spPr>
      </p:sp>
      <p:sp>
        <p:nvSpPr>
          <p:cNvPr id="37892" name="Rectangle 3"/>
          <p:cNvSpPr>
            <a:spLocks noGrp="1" noChangeArrowheads="1"/>
          </p:cNvSpPr>
          <p:nvPr>
            <p:ph type="body" idx="1"/>
          </p:nvPr>
        </p:nvSpPr>
        <p:spPr>
          <a:xfrm>
            <a:off x="906463" y="4714875"/>
            <a:ext cx="4984750" cy="4471988"/>
          </a:xfrm>
          <a:noFill/>
        </p:spPr>
        <p:txBody>
          <a:bodyPr/>
          <a:lstStyle/>
          <a:p>
            <a:pPr eaLnBrk="1" hangingPunct="1">
              <a:buFontTx/>
              <a:buChar char="•"/>
            </a:pPr>
            <a:r>
              <a:rPr lang="en-GB" altLang="en-US">
                <a:latin typeface="Arial" panose="020B0604020202020204" pitchFamily="34" charset="0"/>
              </a:rPr>
              <a:t> </a:t>
            </a:r>
            <a:endParaRPr lang="en-US" altLang="en-US">
              <a:latin typeface="Arial" panose="020B0604020202020204" pitchFamily="34" charset="0"/>
            </a:endParaRPr>
          </a:p>
        </p:txBody>
      </p:sp>
    </p:spTree>
    <p:extLst>
      <p:ext uri="{BB962C8B-B14F-4D97-AF65-F5344CB8AC3E}">
        <p14:creationId xmlns:p14="http://schemas.microsoft.com/office/powerpoint/2010/main" val="559548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a:defRPr>
                <a:solidFill>
                  <a:schemeClr val="tx1"/>
                </a:solidFill>
                <a:latin typeface="Arial" panose="020B0604020202020204" pitchFamily="34" charset="0"/>
              </a:defRPr>
            </a:lvl1pPr>
            <a:lvl2pPr marL="777875" indent="-298450" defTabSz="957263">
              <a:defRPr>
                <a:solidFill>
                  <a:schemeClr val="tx1"/>
                </a:solidFill>
                <a:latin typeface="Arial" panose="020B0604020202020204" pitchFamily="34" charset="0"/>
              </a:defRPr>
            </a:lvl2pPr>
            <a:lvl3pPr marL="1196975" indent="-239713" defTabSz="957263">
              <a:defRPr>
                <a:solidFill>
                  <a:schemeClr val="tx1"/>
                </a:solidFill>
                <a:latin typeface="Arial" panose="020B0604020202020204" pitchFamily="34" charset="0"/>
              </a:defRPr>
            </a:lvl3pPr>
            <a:lvl4pPr marL="1674813" indent="-238125" defTabSz="957263">
              <a:defRPr>
                <a:solidFill>
                  <a:schemeClr val="tx1"/>
                </a:solidFill>
                <a:latin typeface="Arial" panose="020B0604020202020204" pitchFamily="34" charset="0"/>
              </a:defRPr>
            </a:lvl4pPr>
            <a:lvl5pPr marL="2154238" indent="-239713" defTabSz="957263">
              <a:defRPr>
                <a:solidFill>
                  <a:schemeClr val="tx1"/>
                </a:solidFill>
                <a:latin typeface="Arial" panose="020B0604020202020204" pitchFamily="34" charset="0"/>
              </a:defRPr>
            </a:lvl5pPr>
            <a:lvl6pPr marL="2611438" indent="-239713" defTabSz="957263" eaLnBrk="0" fontAlgn="base" hangingPunct="0">
              <a:spcBef>
                <a:spcPct val="0"/>
              </a:spcBef>
              <a:spcAft>
                <a:spcPct val="0"/>
              </a:spcAft>
              <a:defRPr>
                <a:solidFill>
                  <a:schemeClr val="tx1"/>
                </a:solidFill>
                <a:latin typeface="Arial" panose="020B0604020202020204" pitchFamily="34" charset="0"/>
              </a:defRPr>
            </a:lvl6pPr>
            <a:lvl7pPr marL="3068638" indent="-239713" defTabSz="957263" eaLnBrk="0" fontAlgn="base" hangingPunct="0">
              <a:spcBef>
                <a:spcPct val="0"/>
              </a:spcBef>
              <a:spcAft>
                <a:spcPct val="0"/>
              </a:spcAft>
              <a:defRPr>
                <a:solidFill>
                  <a:schemeClr val="tx1"/>
                </a:solidFill>
                <a:latin typeface="Arial" panose="020B0604020202020204" pitchFamily="34" charset="0"/>
              </a:defRPr>
            </a:lvl7pPr>
            <a:lvl8pPr marL="3525838" indent="-239713" defTabSz="957263" eaLnBrk="0" fontAlgn="base" hangingPunct="0">
              <a:spcBef>
                <a:spcPct val="0"/>
              </a:spcBef>
              <a:spcAft>
                <a:spcPct val="0"/>
              </a:spcAft>
              <a:defRPr>
                <a:solidFill>
                  <a:schemeClr val="tx1"/>
                </a:solidFill>
                <a:latin typeface="Arial" panose="020B0604020202020204" pitchFamily="34" charset="0"/>
              </a:defRPr>
            </a:lvl8pPr>
            <a:lvl9pPr marL="3983038" indent="-239713" defTabSz="957263"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91E8F103-92D2-47E8-8B39-7CA6C559F93C}" type="slidenum">
              <a:rPr lang="en-IE" altLang="en-US" sz="1300"/>
              <a:pPr algn="r" eaLnBrk="1" hangingPunct="1"/>
              <a:t>18</a:t>
            </a:fld>
            <a:endParaRPr lang="en-IE" altLang="en-US" sz="13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3932650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57263">
              <a:defRPr>
                <a:solidFill>
                  <a:schemeClr val="tx1"/>
                </a:solidFill>
                <a:latin typeface="Arial" panose="020B0604020202020204" pitchFamily="34" charset="0"/>
              </a:defRPr>
            </a:lvl1pPr>
            <a:lvl2pPr marL="777875" indent="-298450" defTabSz="957263">
              <a:defRPr>
                <a:solidFill>
                  <a:schemeClr val="tx1"/>
                </a:solidFill>
                <a:latin typeface="Arial" panose="020B0604020202020204" pitchFamily="34" charset="0"/>
              </a:defRPr>
            </a:lvl2pPr>
            <a:lvl3pPr marL="1196975" indent="-239713" defTabSz="957263">
              <a:defRPr>
                <a:solidFill>
                  <a:schemeClr val="tx1"/>
                </a:solidFill>
                <a:latin typeface="Arial" panose="020B0604020202020204" pitchFamily="34" charset="0"/>
              </a:defRPr>
            </a:lvl3pPr>
            <a:lvl4pPr marL="1674813" indent="-238125" defTabSz="957263">
              <a:defRPr>
                <a:solidFill>
                  <a:schemeClr val="tx1"/>
                </a:solidFill>
                <a:latin typeface="Arial" panose="020B0604020202020204" pitchFamily="34" charset="0"/>
              </a:defRPr>
            </a:lvl4pPr>
            <a:lvl5pPr marL="2154238" indent="-239713" defTabSz="957263">
              <a:defRPr>
                <a:solidFill>
                  <a:schemeClr val="tx1"/>
                </a:solidFill>
                <a:latin typeface="Arial" panose="020B0604020202020204" pitchFamily="34" charset="0"/>
              </a:defRPr>
            </a:lvl5pPr>
            <a:lvl6pPr marL="2611438" indent="-239713" defTabSz="957263" eaLnBrk="0" fontAlgn="base" hangingPunct="0">
              <a:spcBef>
                <a:spcPct val="0"/>
              </a:spcBef>
              <a:spcAft>
                <a:spcPct val="0"/>
              </a:spcAft>
              <a:defRPr>
                <a:solidFill>
                  <a:schemeClr val="tx1"/>
                </a:solidFill>
                <a:latin typeface="Arial" panose="020B0604020202020204" pitchFamily="34" charset="0"/>
              </a:defRPr>
            </a:lvl6pPr>
            <a:lvl7pPr marL="3068638" indent="-239713" defTabSz="957263" eaLnBrk="0" fontAlgn="base" hangingPunct="0">
              <a:spcBef>
                <a:spcPct val="0"/>
              </a:spcBef>
              <a:spcAft>
                <a:spcPct val="0"/>
              </a:spcAft>
              <a:defRPr>
                <a:solidFill>
                  <a:schemeClr val="tx1"/>
                </a:solidFill>
                <a:latin typeface="Arial" panose="020B0604020202020204" pitchFamily="34" charset="0"/>
              </a:defRPr>
            </a:lvl7pPr>
            <a:lvl8pPr marL="3525838" indent="-239713" defTabSz="957263" eaLnBrk="0" fontAlgn="base" hangingPunct="0">
              <a:spcBef>
                <a:spcPct val="0"/>
              </a:spcBef>
              <a:spcAft>
                <a:spcPct val="0"/>
              </a:spcAft>
              <a:defRPr>
                <a:solidFill>
                  <a:schemeClr val="tx1"/>
                </a:solidFill>
                <a:latin typeface="Arial" panose="020B0604020202020204" pitchFamily="34" charset="0"/>
              </a:defRPr>
            </a:lvl8pPr>
            <a:lvl9pPr marL="3983038" indent="-239713" defTabSz="957263" eaLnBrk="0" fontAlgn="base" hangingPunct="0">
              <a:spcBef>
                <a:spcPct val="0"/>
              </a:spcBef>
              <a:spcAft>
                <a:spcPct val="0"/>
              </a:spcAft>
              <a:defRPr>
                <a:solidFill>
                  <a:schemeClr val="tx1"/>
                </a:solidFill>
                <a:latin typeface="Arial" panose="020B0604020202020204" pitchFamily="34" charset="0"/>
              </a:defRPr>
            </a:lvl9pPr>
          </a:lstStyle>
          <a:p>
            <a:fld id="{4CEF46FA-020E-4B48-87B1-5567340F7EFB}" type="slidenum">
              <a:rPr lang="en-IE" altLang="en-US" smtClean="0"/>
              <a:pPr/>
              <a:t>19</a:t>
            </a:fld>
            <a:endParaRPr lang="en-IE" alt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buFontTx/>
              <a:buChar char="•"/>
            </a:pPr>
            <a:r>
              <a:rPr lang="en-US" altLang="en-US">
                <a:latin typeface="Arial" panose="020B0604020202020204" pitchFamily="34" charset="0"/>
              </a:rPr>
              <a:t> </a:t>
            </a:r>
          </a:p>
        </p:txBody>
      </p:sp>
    </p:spTree>
    <p:extLst>
      <p:ext uri="{BB962C8B-B14F-4D97-AF65-F5344CB8AC3E}">
        <p14:creationId xmlns:p14="http://schemas.microsoft.com/office/powerpoint/2010/main" val="22620933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57263">
              <a:defRPr>
                <a:solidFill>
                  <a:schemeClr val="tx1"/>
                </a:solidFill>
                <a:latin typeface="Arial" panose="020B0604020202020204" pitchFamily="34" charset="0"/>
              </a:defRPr>
            </a:lvl1pPr>
            <a:lvl2pPr marL="777875" indent="-298450" defTabSz="957263">
              <a:defRPr>
                <a:solidFill>
                  <a:schemeClr val="tx1"/>
                </a:solidFill>
                <a:latin typeface="Arial" panose="020B0604020202020204" pitchFamily="34" charset="0"/>
              </a:defRPr>
            </a:lvl2pPr>
            <a:lvl3pPr marL="1196975" indent="-239713" defTabSz="957263">
              <a:defRPr>
                <a:solidFill>
                  <a:schemeClr val="tx1"/>
                </a:solidFill>
                <a:latin typeface="Arial" panose="020B0604020202020204" pitchFamily="34" charset="0"/>
              </a:defRPr>
            </a:lvl3pPr>
            <a:lvl4pPr marL="1674813" indent="-238125" defTabSz="957263">
              <a:defRPr>
                <a:solidFill>
                  <a:schemeClr val="tx1"/>
                </a:solidFill>
                <a:latin typeface="Arial" panose="020B0604020202020204" pitchFamily="34" charset="0"/>
              </a:defRPr>
            </a:lvl4pPr>
            <a:lvl5pPr marL="2154238" indent="-239713" defTabSz="957263">
              <a:defRPr>
                <a:solidFill>
                  <a:schemeClr val="tx1"/>
                </a:solidFill>
                <a:latin typeface="Arial" panose="020B0604020202020204" pitchFamily="34" charset="0"/>
              </a:defRPr>
            </a:lvl5pPr>
            <a:lvl6pPr marL="2611438" indent="-239713" defTabSz="957263" eaLnBrk="0" fontAlgn="base" hangingPunct="0">
              <a:spcBef>
                <a:spcPct val="0"/>
              </a:spcBef>
              <a:spcAft>
                <a:spcPct val="0"/>
              </a:spcAft>
              <a:defRPr>
                <a:solidFill>
                  <a:schemeClr val="tx1"/>
                </a:solidFill>
                <a:latin typeface="Arial" panose="020B0604020202020204" pitchFamily="34" charset="0"/>
              </a:defRPr>
            </a:lvl6pPr>
            <a:lvl7pPr marL="3068638" indent="-239713" defTabSz="957263" eaLnBrk="0" fontAlgn="base" hangingPunct="0">
              <a:spcBef>
                <a:spcPct val="0"/>
              </a:spcBef>
              <a:spcAft>
                <a:spcPct val="0"/>
              </a:spcAft>
              <a:defRPr>
                <a:solidFill>
                  <a:schemeClr val="tx1"/>
                </a:solidFill>
                <a:latin typeface="Arial" panose="020B0604020202020204" pitchFamily="34" charset="0"/>
              </a:defRPr>
            </a:lvl7pPr>
            <a:lvl8pPr marL="3525838" indent="-239713" defTabSz="957263" eaLnBrk="0" fontAlgn="base" hangingPunct="0">
              <a:spcBef>
                <a:spcPct val="0"/>
              </a:spcBef>
              <a:spcAft>
                <a:spcPct val="0"/>
              </a:spcAft>
              <a:defRPr>
                <a:solidFill>
                  <a:schemeClr val="tx1"/>
                </a:solidFill>
                <a:latin typeface="Arial" panose="020B0604020202020204" pitchFamily="34" charset="0"/>
              </a:defRPr>
            </a:lvl8pPr>
            <a:lvl9pPr marL="3983038" indent="-239713" defTabSz="957263" eaLnBrk="0" fontAlgn="base" hangingPunct="0">
              <a:spcBef>
                <a:spcPct val="0"/>
              </a:spcBef>
              <a:spcAft>
                <a:spcPct val="0"/>
              </a:spcAft>
              <a:defRPr>
                <a:solidFill>
                  <a:schemeClr val="tx1"/>
                </a:solidFill>
                <a:latin typeface="Arial" panose="020B0604020202020204" pitchFamily="34" charset="0"/>
              </a:defRPr>
            </a:lvl9pPr>
          </a:lstStyle>
          <a:p>
            <a:fld id="{077F6A65-891E-4416-8B46-D0B5F3A4BE83}" type="slidenum">
              <a:rPr lang="en-IE" altLang="en-US" smtClean="0"/>
              <a:pPr/>
              <a:t>20</a:t>
            </a:fld>
            <a:endParaRPr lang="en-IE" altLang="en-US"/>
          </a:p>
        </p:txBody>
      </p:sp>
      <p:sp>
        <p:nvSpPr>
          <p:cNvPr id="44035" name="Rectangle 2"/>
          <p:cNvSpPr>
            <a:spLocks noGrp="1" noRot="1" noChangeAspect="1" noChangeArrowheads="1" noTextEdit="1"/>
          </p:cNvSpPr>
          <p:nvPr>
            <p:ph type="sldImg"/>
          </p:nvPr>
        </p:nvSpPr>
        <p:spPr>
          <a:xfrm>
            <a:off x="915988" y="741363"/>
            <a:ext cx="4965700" cy="3724275"/>
          </a:xfrm>
          <a:ln/>
        </p:spPr>
      </p:sp>
      <p:sp>
        <p:nvSpPr>
          <p:cNvPr id="44036" name="Rectangle 3"/>
          <p:cNvSpPr>
            <a:spLocks noGrp="1" noChangeArrowheads="1"/>
          </p:cNvSpPr>
          <p:nvPr>
            <p:ph type="body" idx="1"/>
          </p:nvPr>
        </p:nvSpPr>
        <p:spPr>
          <a:xfrm>
            <a:off x="906463" y="4714875"/>
            <a:ext cx="4984750" cy="4471988"/>
          </a:xfrm>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46793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a:defRPr>
                <a:solidFill>
                  <a:schemeClr val="tx1"/>
                </a:solidFill>
                <a:latin typeface="Arial" panose="020B0604020202020204" pitchFamily="34" charset="0"/>
              </a:defRPr>
            </a:lvl1pPr>
            <a:lvl2pPr marL="777875" indent="-298450" defTabSz="957263">
              <a:defRPr>
                <a:solidFill>
                  <a:schemeClr val="tx1"/>
                </a:solidFill>
                <a:latin typeface="Arial" panose="020B0604020202020204" pitchFamily="34" charset="0"/>
              </a:defRPr>
            </a:lvl2pPr>
            <a:lvl3pPr marL="1196975" indent="-239713" defTabSz="957263">
              <a:defRPr>
                <a:solidFill>
                  <a:schemeClr val="tx1"/>
                </a:solidFill>
                <a:latin typeface="Arial" panose="020B0604020202020204" pitchFamily="34" charset="0"/>
              </a:defRPr>
            </a:lvl3pPr>
            <a:lvl4pPr marL="1674813" indent="-238125" defTabSz="957263">
              <a:defRPr>
                <a:solidFill>
                  <a:schemeClr val="tx1"/>
                </a:solidFill>
                <a:latin typeface="Arial" panose="020B0604020202020204" pitchFamily="34" charset="0"/>
              </a:defRPr>
            </a:lvl4pPr>
            <a:lvl5pPr marL="2154238" indent="-239713" defTabSz="957263">
              <a:defRPr>
                <a:solidFill>
                  <a:schemeClr val="tx1"/>
                </a:solidFill>
                <a:latin typeface="Arial" panose="020B0604020202020204" pitchFamily="34" charset="0"/>
              </a:defRPr>
            </a:lvl5pPr>
            <a:lvl6pPr marL="2611438" indent="-239713" defTabSz="957263" eaLnBrk="0" fontAlgn="base" hangingPunct="0">
              <a:spcBef>
                <a:spcPct val="0"/>
              </a:spcBef>
              <a:spcAft>
                <a:spcPct val="0"/>
              </a:spcAft>
              <a:defRPr>
                <a:solidFill>
                  <a:schemeClr val="tx1"/>
                </a:solidFill>
                <a:latin typeface="Arial" panose="020B0604020202020204" pitchFamily="34" charset="0"/>
              </a:defRPr>
            </a:lvl6pPr>
            <a:lvl7pPr marL="3068638" indent="-239713" defTabSz="957263" eaLnBrk="0" fontAlgn="base" hangingPunct="0">
              <a:spcBef>
                <a:spcPct val="0"/>
              </a:spcBef>
              <a:spcAft>
                <a:spcPct val="0"/>
              </a:spcAft>
              <a:defRPr>
                <a:solidFill>
                  <a:schemeClr val="tx1"/>
                </a:solidFill>
                <a:latin typeface="Arial" panose="020B0604020202020204" pitchFamily="34" charset="0"/>
              </a:defRPr>
            </a:lvl7pPr>
            <a:lvl8pPr marL="3525838" indent="-239713" defTabSz="957263" eaLnBrk="0" fontAlgn="base" hangingPunct="0">
              <a:spcBef>
                <a:spcPct val="0"/>
              </a:spcBef>
              <a:spcAft>
                <a:spcPct val="0"/>
              </a:spcAft>
              <a:defRPr>
                <a:solidFill>
                  <a:schemeClr val="tx1"/>
                </a:solidFill>
                <a:latin typeface="Arial" panose="020B0604020202020204" pitchFamily="34" charset="0"/>
              </a:defRPr>
            </a:lvl8pPr>
            <a:lvl9pPr marL="3983038" indent="-239713" defTabSz="957263"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567A5805-AC72-47C4-88E3-8E8B3FAC6B90}" type="slidenum">
              <a:rPr lang="en-IE" altLang="en-US" sz="1300"/>
              <a:pPr algn="r" eaLnBrk="1" hangingPunct="1"/>
              <a:t>21</a:t>
            </a:fld>
            <a:endParaRPr lang="en-IE" altLang="en-US" sz="13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389004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defTabSz="957263">
              <a:defRPr>
                <a:solidFill>
                  <a:schemeClr val="tx1"/>
                </a:solidFill>
                <a:latin typeface="Arial" panose="020B0604020202020204" pitchFamily="34" charset="0"/>
              </a:defRPr>
            </a:lvl1pPr>
            <a:lvl2pPr marL="777875" indent="-298450" defTabSz="957263">
              <a:defRPr>
                <a:solidFill>
                  <a:schemeClr val="tx1"/>
                </a:solidFill>
                <a:latin typeface="Arial" panose="020B0604020202020204" pitchFamily="34" charset="0"/>
              </a:defRPr>
            </a:lvl2pPr>
            <a:lvl3pPr marL="1196975" indent="-239713" defTabSz="957263">
              <a:defRPr>
                <a:solidFill>
                  <a:schemeClr val="tx1"/>
                </a:solidFill>
                <a:latin typeface="Arial" panose="020B0604020202020204" pitchFamily="34" charset="0"/>
              </a:defRPr>
            </a:lvl3pPr>
            <a:lvl4pPr marL="1674813" indent="-238125" defTabSz="957263">
              <a:defRPr>
                <a:solidFill>
                  <a:schemeClr val="tx1"/>
                </a:solidFill>
                <a:latin typeface="Arial" panose="020B0604020202020204" pitchFamily="34" charset="0"/>
              </a:defRPr>
            </a:lvl4pPr>
            <a:lvl5pPr marL="2154238" indent="-239713" defTabSz="957263">
              <a:defRPr>
                <a:solidFill>
                  <a:schemeClr val="tx1"/>
                </a:solidFill>
                <a:latin typeface="Arial" panose="020B0604020202020204" pitchFamily="34" charset="0"/>
              </a:defRPr>
            </a:lvl5pPr>
            <a:lvl6pPr marL="2611438" indent="-239713" defTabSz="957263" eaLnBrk="0" fontAlgn="base" hangingPunct="0">
              <a:spcBef>
                <a:spcPct val="0"/>
              </a:spcBef>
              <a:spcAft>
                <a:spcPct val="0"/>
              </a:spcAft>
              <a:defRPr>
                <a:solidFill>
                  <a:schemeClr val="tx1"/>
                </a:solidFill>
                <a:latin typeface="Arial" panose="020B0604020202020204" pitchFamily="34" charset="0"/>
              </a:defRPr>
            </a:lvl6pPr>
            <a:lvl7pPr marL="3068638" indent="-239713" defTabSz="957263" eaLnBrk="0" fontAlgn="base" hangingPunct="0">
              <a:spcBef>
                <a:spcPct val="0"/>
              </a:spcBef>
              <a:spcAft>
                <a:spcPct val="0"/>
              </a:spcAft>
              <a:defRPr>
                <a:solidFill>
                  <a:schemeClr val="tx1"/>
                </a:solidFill>
                <a:latin typeface="Arial" panose="020B0604020202020204" pitchFamily="34" charset="0"/>
              </a:defRPr>
            </a:lvl7pPr>
            <a:lvl8pPr marL="3525838" indent="-239713" defTabSz="957263" eaLnBrk="0" fontAlgn="base" hangingPunct="0">
              <a:spcBef>
                <a:spcPct val="0"/>
              </a:spcBef>
              <a:spcAft>
                <a:spcPct val="0"/>
              </a:spcAft>
              <a:defRPr>
                <a:solidFill>
                  <a:schemeClr val="tx1"/>
                </a:solidFill>
                <a:latin typeface="Arial" panose="020B0604020202020204" pitchFamily="34" charset="0"/>
              </a:defRPr>
            </a:lvl8pPr>
            <a:lvl9pPr marL="3983038" indent="-239713" defTabSz="957263" eaLnBrk="0" fontAlgn="base" hangingPunct="0">
              <a:spcBef>
                <a:spcPct val="0"/>
              </a:spcBef>
              <a:spcAft>
                <a:spcPct val="0"/>
              </a:spcAft>
              <a:defRPr>
                <a:solidFill>
                  <a:schemeClr val="tx1"/>
                </a:solidFill>
                <a:latin typeface="Arial" panose="020B0604020202020204" pitchFamily="34" charset="0"/>
              </a:defRPr>
            </a:lvl9pPr>
          </a:lstStyle>
          <a:p>
            <a:fld id="{D6D8747C-0E45-477E-B1EB-3B2510D7CE9E}" type="slidenum">
              <a:rPr lang="en-IE" altLang="en-US" smtClean="0"/>
              <a:pPr/>
              <a:t>2</a:t>
            </a:fld>
            <a:endParaRPr lang="en-IE" alt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3650503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57263">
              <a:defRPr>
                <a:solidFill>
                  <a:schemeClr val="tx1"/>
                </a:solidFill>
                <a:latin typeface="Arial" panose="020B0604020202020204" pitchFamily="34" charset="0"/>
              </a:defRPr>
            </a:lvl1pPr>
            <a:lvl2pPr marL="777875" indent="-298450" defTabSz="957263">
              <a:defRPr>
                <a:solidFill>
                  <a:schemeClr val="tx1"/>
                </a:solidFill>
                <a:latin typeface="Arial" panose="020B0604020202020204" pitchFamily="34" charset="0"/>
              </a:defRPr>
            </a:lvl2pPr>
            <a:lvl3pPr marL="1196975" indent="-239713" defTabSz="957263">
              <a:defRPr>
                <a:solidFill>
                  <a:schemeClr val="tx1"/>
                </a:solidFill>
                <a:latin typeface="Arial" panose="020B0604020202020204" pitchFamily="34" charset="0"/>
              </a:defRPr>
            </a:lvl3pPr>
            <a:lvl4pPr marL="1674813" indent="-238125" defTabSz="957263">
              <a:defRPr>
                <a:solidFill>
                  <a:schemeClr val="tx1"/>
                </a:solidFill>
                <a:latin typeface="Arial" panose="020B0604020202020204" pitchFamily="34" charset="0"/>
              </a:defRPr>
            </a:lvl4pPr>
            <a:lvl5pPr marL="2154238" indent="-239713" defTabSz="957263">
              <a:defRPr>
                <a:solidFill>
                  <a:schemeClr val="tx1"/>
                </a:solidFill>
                <a:latin typeface="Arial" panose="020B0604020202020204" pitchFamily="34" charset="0"/>
              </a:defRPr>
            </a:lvl5pPr>
            <a:lvl6pPr marL="2611438" indent="-239713" defTabSz="957263" eaLnBrk="0" fontAlgn="base" hangingPunct="0">
              <a:spcBef>
                <a:spcPct val="0"/>
              </a:spcBef>
              <a:spcAft>
                <a:spcPct val="0"/>
              </a:spcAft>
              <a:defRPr>
                <a:solidFill>
                  <a:schemeClr val="tx1"/>
                </a:solidFill>
                <a:latin typeface="Arial" panose="020B0604020202020204" pitchFamily="34" charset="0"/>
              </a:defRPr>
            </a:lvl6pPr>
            <a:lvl7pPr marL="3068638" indent="-239713" defTabSz="957263" eaLnBrk="0" fontAlgn="base" hangingPunct="0">
              <a:spcBef>
                <a:spcPct val="0"/>
              </a:spcBef>
              <a:spcAft>
                <a:spcPct val="0"/>
              </a:spcAft>
              <a:defRPr>
                <a:solidFill>
                  <a:schemeClr val="tx1"/>
                </a:solidFill>
                <a:latin typeface="Arial" panose="020B0604020202020204" pitchFamily="34" charset="0"/>
              </a:defRPr>
            </a:lvl7pPr>
            <a:lvl8pPr marL="3525838" indent="-239713" defTabSz="957263" eaLnBrk="0" fontAlgn="base" hangingPunct="0">
              <a:spcBef>
                <a:spcPct val="0"/>
              </a:spcBef>
              <a:spcAft>
                <a:spcPct val="0"/>
              </a:spcAft>
              <a:defRPr>
                <a:solidFill>
                  <a:schemeClr val="tx1"/>
                </a:solidFill>
                <a:latin typeface="Arial" panose="020B0604020202020204" pitchFamily="34" charset="0"/>
              </a:defRPr>
            </a:lvl8pPr>
            <a:lvl9pPr marL="3983038" indent="-239713" defTabSz="957263" eaLnBrk="0" fontAlgn="base" hangingPunct="0">
              <a:spcBef>
                <a:spcPct val="0"/>
              </a:spcBef>
              <a:spcAft>
                <a:spcPct val="0"/>
              </a:spcAft>
              <a:defRPr>
                <a:solidFill>
                  <a:schemeClr val="tx1"/>
                </a:solidFill>
                <a:latin typeface="Arial" panose="020B0604020202020204" pitchFamily="34" charset="0"/>
              </a:defRPr>
            </a:lvl9pPr>
          </a:lstStyle>
          <a:p>
            <a:fld id="{E7A97626-C35A-4E89-83B7-C76E242B30D1}" type="slidenum">
              <a:rPr lang="en-IE" altLang="en-US" smtClean="0"/>
              <a:pPr/>
              <a:t>22</a:t>
            </a:fld>
            <a:endParaRPr lang="en-IE" altLang="en-US"/>
          </a:p>
        </p:txBody>
      </p:sp>
      <p:sp>
        <p:nvSpPr>
          <p:cNvPr id="48131" name="Rectangle 2"/>
          <p:cNvSpPr>
            <a:spLocks noGrp="1" noRot="1" noChangeAspect="1" noChangeArrowheads="1" noTextEdit="1"/>
          </p:cNvSpPr>
          <p:nvPr>
            <p:ph type="sldImg"/>
          </p:nvPr>
        </p:nvSpPr>
        <p:spPr>
          <a:xfrm>
            <a:off x="914400" y="742950"/>
            <a:ext cx="4965700" cy="3724275"/>
          </a:xfrm>
          <a:ln/>
        </p:spPr>
      </p:sp>
      <p:sp>
        <p:nvSpPr>
          <p:cNvPr id="48132" name="Rectangle 3"/>
          <p:cNvSpPr>
            <a:spLocks noGrp="1" noChangeArrowheads="1"/>
          </p:cNvSpPr>
          <p:nvPr>
            <p:ph type="body" idx="1"/>
          </p:nvPr>
        </p:nvSpPr>
        <p:spPr>
          <a:xfrm>
            <a:off x="906463" y="4716463"/>
            <a:ext cx="4984750" cy="4468812"/>
          </a:xfrm>
          <a:noFill/>
        </p:spPr>
        <p:txBody>
          <a:bodyPr/>
          <a:lstStyle/>
          <a:p>
            <a:pPr eaLnBrk="1" hangingPunct="1">
              <a:buFontTx/>
              <a:buChar char="•"/>
            </a:pPr>
            <a:r>
              <a:rPr lang="en-GB" altLang="en-US">
                <a:latin typeface="Arial" panose="020B0604020202020204" pitchFamily="34" charset="0"/>
              </a:rPr>
              <a:t> </a:t>
            </a:r>
          </a:p>
        </p:txBody>
      </p:sp>
    </p:spTree>
    <p:extLst>
      <p:ext uri="{BB962C8B-B14F-4D97-AF65-F5344CB8AC3E}">
        <p14:creationId xmlns:p14="http://schemas.microsoft.com/office/powerpoint/2010/main" val="20995817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57263">
              <a:defRPr>
                <a:solidFill>
                  <a:schemeClr val="tx1"/>
                </a:solidFill>
                <a:latin typeface="Arial" panose="020B0604020202020204" pitchFamily="34" charset="0"/>
              </a:defRPr>
            </a:lvl1pPr>
            <a:lvl2pPr marL="777875" indent="-298450" defTabSz="957263">
              <a:defRPr>
                <a:solidFill>
                  <a:schemeClr val="tx1"/>
                </a:solidFill>
                <a:latin typeface="Arial" panose="020B0604020202020204" pitchFamily="34" charset="0"/>
              </a:defRPr>
            </a:lvl2pPr>
            <a:lvl3pPr marL="1196975" indent="-239713" defTabSz="957263">
              <a:defRPr>
                <a:solidFill>
                  <a:schemeClr val="tx1"/>
                </a:solidFill>
                <a:latin typeface="Arial" panose="020B0604020202020204" pitchFamily="34" charset="0"/>
              </a:defRPr>
            </a:lvl3pPr>
            <a:lvl4pPr marL="1674813" indent="-238125" defTabSz="957263">
              <a:defRPr>
                <a:solidFill>
                  <a:schemeClr val="tx1"/>
                </a:solidFill>
                <a:latin typeface="Arial" panose="020B0604020202020204" pitchFamily="34" charset="0"/>
              </a:defRPr>
            </a:lvl4pPr>
            <a:lvl5pPr marL="2154238" indent="-239713" defTabSz="957263">
              <a:defRPr>
                <a:solidFill>
                  <a:schemeClr val="tx1"/>
                </a:solidFill>
                <a:latin typeface="Arial" panose="020B0604020202020204" pitchFamily="34" charset="0"/>
              </a:defRPr>
            </a:lvl5pPr>
            <a:lvl6pPr marL="2611438" indent="-239713" defTabSz="957263" eaLnBrk="0" fontAlgn="base" hangingPunct="0">
              <a:spcBef>
                <a:spcPct val="0"/>
              </a:spcBef>
              <a:spcAft>
                <a:spcPct val="0"/>
              </a:spcAft>
              <a:defRPr>
                <a:solidFill>
                  <a:schemeClr val="tx1"/>
                </a:solidFill>
                <a:latin typeface="Arial" panose="020B0604020202020204" pitchFamily="34" charset="0"/>
              </a:defRPr>
            </a:lvl6pPr>
            <a:lvl7pPr marL="3068638" indent="-239713" defTabSz="957263" eaLnBrk="0" fontAlgn="base" hangingPunct="0">
              <a:spcBef>
                <a:spcPct val="0"/>
              </a:spcBef>
              <a:spcAft>
                <a:spcPct val="0"/>
              </a:spcAft>
              <a:defRPr>
                <a:solidFill>
                  <a:schemeClr val="tx1"/>
                </a:solidFill>
                <a:latin typeface="Arial" panose="020B0604020202020204" pitchFamily="34" charset="0"/>
              </a:defRPr>
            </a:lvl7pPr>
            <a:lvl8pPr marL="3525838" indent="-239713" defTabSz="957263" eaLnBrk="0" fontAlgn="base" hangingPunct="0">
              <a:spcBef>
                <a:spcPct val="0"/>
              </a:spcBef>
              <a:spcAft>
                <a:spcPct val="0"/>
              </a:spcAft>
              <a:defRPr>
                <a:solidFill>
                  <a:schemeClr val="tx1"/>
                </a:solidFill>
                <a:latin typeface="Arial" panose="020B0604020202020204" pitchFamily="34" charset="0"/>
              </a:defRPr>
            </a:lvl8pPr>
            <a:lvl9pPr marL="3983038" indent="-239713" defTabSz="957263" eaLnBrk="0" fontAlgn="base" hangingPunct="0">
              <a:spcBef>
                <a:spcPct val="0"/>
              </a:spcBef>
              <a:spcAft>
                <a:spcPct val="0"/>
              </a:spcAft>
              <a:defRPr>
                <a:solidFill>
                  <a:schemeClr val="tx1"/>
                </a:solidFill>
                <a:latin typeface="Arial" panose="020B0604020202020204" pitchFamily="34" charset="0"/>
              </a:defRPr>
            </a:lvl9pPr>
          </a:lstStyle>
          <a:p>
            <a:fld id="{EF871932-5F19-4797-9E2C-4F99E445C413}" type="slidenum">
              <a:rPr lang="en-IE" altLang="en-US" smtClean="0"/>
              <a:pPr/>
              <a:t>23</a:t>
            </a:fld>
            <a:endParaRPr lang="en-IE" alt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buFontTx/>
              <a:buChar char="•"/>
            </a:pPr>
            <a:endParaRPr lang="en-GB" altLang="en-US">
              <a:latin typeface="Arial" panose="020B0604020202020204" pitchFamily="34" charset="0"/>
            </a:endParaRPr>
          </a:p>
        </p:txBody>
      </p:sp>
    </p:spTree>
    <p:extLst>
      <p:ext uri="{BB962C8B-B14F-4D97-AF65-F5344CB8AC3E}">
        <p14:creationId xmlns:p14="http://schemas.microsoft.com/office/powerpoint/2010/main" val="791243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57263">
              <a:defRPr>
                <a:solidFill>
                  <a:schemeClr val="tx1"/>
                </a:solidFill>
                <a:latin typeface="Arial" panose="020B0604020202020204" pitchFamily="34" charset="0"/>
              </a:defRPr>
            </a:lvl1pPr>
            <a:lvl2pPr marL="777875" indent="-298450" defTabSz="957263">
              <a:defRPr>
                <a:solidFill>
                  <a:schemeClr val="tx1"/>
                </a:solidFill>
                <a:latin typeface="Arial" panose="020B0604020202020204" pitchFamily="34" charset="0"/>
              </a:defRPr>
            </a:lvl2pPr>
            <a:lvl3pPr marL="1196975" indent="-239713" defTabSz="957263">
              <a:defRPr>
                <a:solidFill>
                  <a:schemeClr val="tx1"/>
                </a:solidFill>
                <a:latin typeface="Arial" panose="020B0604020202020204" pitchFamily="34" charset="0"/>
              </a:defRPr>
            </a:lvl3pPr>
            <a:lvl4pPr marL="1674813" indent="-238125" defTabSz="957263">
              <a:defRPr>
                <a:solidFill>
                  <a:schemeClr val="tx1"/>
                </a:solidFill>
                <a:latin typeface="Arial" panose="020B0604020202020204" pitchFamily="34" charset="0"/>
              </a:defRPr>
            </a:lvl4pPr>
            <a:lvl5pPr marL="2154238" indent="-239713" defTabSz="957263">
              <a:defRPr>
                <a:solidFill>
                  <a:schemeClr val="tx1"/>
                </a:solidFill>
                <a:latin typeface="Arial" panose="020B0604020202020204" pitchFamily="34" charset="0"/>
              </a:defRPr>
            </a:lvl5pPr>
            <a:lvl6pPr marL="2611438" indent="-239713" defTabSz="957263" eaLnBrk="0" fontAlgn="base" hangingPunct="0">
              <a:spcBef>
                <a:spcPct val="0"/>
              </a:spcBef>
              <a:spcAft>
                <a:spcPct val="0"/>
              </a:spcAft>
              <a:defRPr>
                <a:solidFill>
                  <a:schemeClr val="tx1"/>
                </a:solidFill>
                <a:latin typeface="Arial" panose="020B0604020202020204" pitchFamily="34" charset="0"/>
              </a:defRPr>
            </a:lvl6pPr>
            <a:lvl7pPr marL="3068638" indent="-239713" defTabSz="957263" eaLnBrk="0" fontAlgn="base" hangingPunct="0">
              <a:spcBef>
                <a:spcPct val="0"/>
              </a:spcBef>
              <a:spcAft>
                <a:spcPct val="0"/>
              </a:spcAft>
              <a:defRPr>
                <a:solidFill>
                  <a:schemeClr val="tx1"/>
                </a:solidFill>
                <a:latin typeface="Arial" panose="020B0604020202020204" pitchFamily="34" charset="0"/>
              </a:defRPr>
            </a:lvl7pPr>
            <a:lvl8pPr marL="3525838" indent="-239713" defTabSz="957263" eaLnBrk="0" fontAlgn="base" hangingPunct="0">
              <a:spcBef>
                <a:spcPct val="0"/>
              </a:spcBef>
              <a:spcAft>
                <a:spcPct val="0"/>
              </a:spcAft>
              <a:defRPr>
                <a:solidFill>
                  <a:schemeClr val="tx1"/>
                </a:solidFill>
                <a:latin typeface="Arial" panose="020B0604020202020204" pitchFamily="34" charset="0"/>
              </a:defRPr>
            </a:lvl8pPr>
            <a:lvl9pPr marL="3983038" indent="-239713" defTabSz="957263" eaLnBrk="0" fontAlgn="base" hangingPunct="0">
              <a:spcBef>
                <a:spcPct val="0"/>
              </a:spcBef>
              <a:spcAft>
                <a:spcPct val="0"/>
              </a:spcAft>
              <a:defRPr>
                <a:solidFill>
                  <a:schemeClr val="tx1"/>
                </a:solidFill>
                <a:latin typeface="Arial" panose="020B0604020202020204" pitchFamily="34" charset="0"/>
              </a:defRPr>
            </a:lvl9pPr>
          </a:lstStyle>
          <a:p>
            <a:fld id="{74ADD8C3-2B67-47E7-8454-7BE95FEF83EC}" type="slidenum">
              <a:rPr lang="en-IE" altLang="en-US" smtClean="0"/>
              <a:pPr/>
              <a:t>24</a:t>
            </a:fld>
            <a:endParaRPr lang="en-IE" alt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6192549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a:defRPr>
                <a:solidFill>
                  <a:schemeClr val="tx1"/>
                </a:solidFill>
                <a:latin typeface="Arial" panose="020B0604020202020204" pitchFamily="34" charset="0"/>
              </a:defRPr>
            </a:lvl1pPr>
            <a:lvl2pPr marL="777875" indent="-298450" defTabSz="957263">
              <a:defRPr>
                <a:solidFill>
                  <a:schemeClr val="tx1"/>
                </a:solidFill>
                <a:latin typeface="Arial" panose="020B0604020202020204" pitchFamily="34" charset="0"/>
              </a:defRPr>
            </a:lvl2pPr>
            <a:lvl3pPr marL="1196975" indent="-239713" defTabSz="957263">
              <a:defRPr>
                <a:solidFill>
                  <a:schemeClr val="tx1"/>
                </a:solidFill>
                <a:latin typeface="Arial" panose="020B0604020202020204" pitchFamily="34" charset="0"/>
              </a:defRPr>
            </a:lvl3pPr>
            <a:lvl4pPr marL="1674813" indent="-238125" defTabSz="957263">
              <a:defRPr>
                <a:solidFill>
                  <a:schemeClr val="tx1"/>
                </a:solidFill>
                <a:latin typeface="Arial" panose="020B0604020202020204" pitchFamily="34" charset="0"/>
              </a:defRPr>
            </a:lvl4pPr>
            <a:lvl5pPr marL="2154238" indent="-239713" defTabSz="957263">
              <a:defRPr>
                <a:solidFill>
                  <a:schemeClr val="tx1"/>
                </a:solidFill>
                <a:latin typeface="Arial" panose="020B0604020202020204" pitchFamily="34" charset="0"/>
              </a:defRPr>
            </a:lvl5pPr>
            <a:lvl6pPr marL="2611438" indent="-239713" defTabSz="957263" eaLnBrk="0" fontAlgn="base" hangingPunct="0">
              <a:spcBef>
                <a:spcPct val="0"/>
              </a:spcBef>
              <a:spcAft>
                <a:spcPct val="0"/>
              </a:spcAft>
              <a:defRPr>
                <a:solidFill>
                  <a:schemeClr val="tx1"/>
                </a:solidFill>
                <a:latin typeface="Arial" panose="020B0604020202020204" pitchFamily="34" charset="0"/>
              </a:defRPr>
            </a:lvl6pPr>
            <a:lvl7pPr marL="3068638" indent="-239713" defTabSz="957263" eaLnBrk="0" fontAlgn="base" hangingPunct="0">
              <a:spcBef>
                <a:spcPct val="0"/>
              </a:spcBef>
              <a:spcAft>
                <a:spcPct val="0"/>
              </a:spcAft>
              <a:defRPr>
                <a:solidFill>
                  <a:schemeClr val="tx1"/>
                </a:solidFill>
                <a:latin typeface="Arial" panose="020B0604020202020204" pitchFamily="34" charset="0"/>
              </a:defRPr>
            </a:lvl7pPr>
            <a:lvl8pPr marL="3525838" indent="-239713" defTabSz="957263" eaLnBrk="0" fontAlgn="base" hangingPunct="0">
              <a:spcBef>
                <a:spcPct val="0"/>
              </a:spcBef>
              <a:spcAft>
                <a:spcPct val="0"/>
              </a:spcAft>
              <a:defRPr>
                <a:solidFill>
                  <a:schemeClr val="tx1"/>
                </a:solidFill>
                <a:latin typeface="Arial" panose="020B0604020202020204" pitchFamily="34" charset="0"/>
              </a:defRPr>
            </a:lvl8pPr>
            <a:lvl9pPr marL="3983038" indent="-239713" defTabSz="957263"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BBEFC7AA-804F-4D83-AFBB-252F8F70E496}" type="slidenum">
              <a:rPr lang="en-IE" altLang="en-US" sz="1300"/>
              <a:pPr algn="r" eaLnBrk="1" hangingPunct="1"/>
              <a:t>25</a:t>
            </a:fld>
            <a:endParaRPr lang="en-IE" altLang="en-US" sz="13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1493430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57263">
              <a:defRPr>
                <a:solidFill>
                  <a:schemeClr val="tx1"/>
                </a:solidFill>
                <a:latin typeface="Arial" panose="020B0604020202020204" pitchFamily="34" charset="0"/>
              </a:defRPr>
            </a:lvl1pPr>
            <a:lvl2pPr marL="777875" indent="-298450" defTabSz="957263">
              <a:defRPr>
                <a:solidFill>
                  <a:schemeClr val="tx1"/>
                </a:solidFill>
                <a:latin typeface="Arial" panose="020B0604020202020204" pitchFamily="34" charset="0"/>
              </a:defRPr>
            </a:lvl2pPr>
            <a:lvl3pPr marL="1196975" indent="-239713" defTabSz="957263">
              <a:defRPr>
                <a:solidFill>
                  <a:schemeClr val="tx1"/>
                </a:solidFill>
                <a:latin typeface="Arial" panose="020B0604020202020204" pitchFamily="34" charset="0"/>
              </a:defRPr>
            </a:lvl3pPr>
            <a:lvl4pPr marL="1674813" indent="-238125" defTabSz="957263">
              <a:defRPr>
                <a:solidFill>
                  <a:schemeClr val="tx1"/>
                </a:solidFill>
                <a:latin typeface="Arial" panose="020B0604020202020204" pitchFamily="34" charset="0"/>
              </a:defRPr>
            </a:lvl4pPr>
            <a:lvl5pPr marL="2154238" indent="-239713" defTabSz="957263">
              <a:defRPr>
                <a:solidFill>
                  <a:schemeClr val="tx1"/>
                </a:solidFill>
                <a:latin typeface="Arial" panose="020B0604020202020204" pitchFamily="34" charset="0"/>
              </a:defRPr>
            </a:lvl5pPr>
            <a:lvl6pPr marL="2611438" indent="-239713" defTabSz="957263" eaLnBrk="0" fontAlgn="base" hangingPunct="0">
              <a:spcBef>
                <a:spcPct val="0"/>
              </a:spcBef>
              <a:spcAft>
                <a:spcPct val="0"/>
              </a:spcAft>
              <a:defRPr>
                <a:solidFill>
                  <a:schemeClr val="tx1"/>
                </a:solidFill>
                <a:latin typeface="Arial" panose="020B0604020202020204" pitchFamily="34" charset="0"/>
              </a:defRPr>
            </a:lvl6pPr>
            <a:lvl7pPr marL="3068638" indent="-239713" defTabSz="957263" eaLnBrk="0" fontAlgn="base" hangingPunct="0">
              <a:spcBef>
                <a:spcPct val="0"/>
              </a:spcBef>
              <a:spcAft>
                <a:spcPct val="0"/>
              </a:spcAft>
              <a:defRPr>
                <a:solidFill>
                  <a:schemeClr val="tx1"/>
                </a:solidFill>
                <a:latin typeface="Arial" panose="020B0604020202020204" pitchFamily="34" charset="0"/>
              </a:defRPr>
            </a:lvl7pPr>
            <a:lvl8pPr marL="3525838" indent="-239713" defTabSz="957263" eaLnBrk="0" fontAlgn="base" hangingPunct="0">
              <a:spcBef>
                <a:spcPct val="0"/>
              </a:spcBef>
              <a:spcAft>
                <a:spcPct val="0"/>
              </a:spcAft>
              <a:defRPr>
                <a:solidFill>
                  <a:schemeClr val="tx1"/>
                </a:solidFill>
                <a:latin typeface="Arial" panose="020B0604020202020204" pitchFamily="34" charset="0"/>
              </a:defRPr>
            </a:lvl8pPr>
            <a:lvl9pPr marL="3983038" indent="-239713" defTabSz="957263" eaLnBrk="0" fontAlgn="base" hangingPunct="0">
              <a:spcBef>
                <a:spcPct val="0"/>
              </a:spcBef>
              <a:spcAft>
                <a:spcPct val="0"/>
              </a:spcAft>
              <a:defRPr>
                <a:solidFill>
                  <a:schemeClr val="tx1"/>
                </a:solidFill>
                <a:latin typeface="Arial" panose="020B0604020202020204" pitchFamily="34" charset="0"/>
              </a:defRPr>
            </a:lvl9pPr>
          </a:lstStyle>
          <a:p>
            <a:fld id="{FFBD92AA-9F75-4155-BDF7-CBB43DCAC6CE}" type="slidenum">
              <a:rPr lang="en-IE" altLang="en-US" smtClean="0"/>
              <a:pPr/>
              <a:t>26</a:t>
            </a:fld>
            <a:endParaRPr lang="en-IE" altLang="en-US"/>
          </a:p>
        </p:txBody>
      </p:sp>
      <p:sp>
        <p:nvSpPr>
          <p:cNvPr id="56323" name="Rectangle 2"/>
          <p:cNvSpPr>
            <a:spLocks noGrp="1" noRot="1" noChangeAspect="1" noChangeArrowheads="1" noTextEdit="1"/>
          </p:cNvSpPr>
          <p:nvPr>
            <p:ph type="sldImg"/>
          </p:nvPr>
        </p:nvSpPr>
        <p:spPr>
          <a:xfrm>
            <a:off x="915988" y="741363"/>
            <a:ext cx="4965700" cy="3724275"/>
          </a:xfrm>
          <a:ln/>
        </p:spPr>
      </p:sp>
      <p:sp>
        <p:nvSpPr>
          <p:cNvPr id="56324" name="Rectangle 3"/>
          <p:cNvSpPr>
            <a:spLocks noGrp="1" noChangeArrowheads="1"/>
          </p:cNvSpPr>
          <p:nvPr>
            <p:ph type="body" idx="1"/>
          </p:nvPr>
        </p:nvSpPr>
        <p:spPr>
          <a:xfrm>
            <a:off x="906463" y="4714875"/>
            <a:ext cx="4984750" cy="4471988"/>
          </a:xfrm>
          <a:noFill/>
        </p:spPr>
        <p:txBody>
          <a:bodyPr/>
          <a:lstStyle/>
          <a:p>
            <a:pPr eaLnBrk="1" hangingPunct="1">
              <a:buFontTx/>
              <a:buChar char="•"/>
            </a:pPr>
            <a:r>
              <a:rPr lang="en-GB" altLang="en-US">
                <a:latin typeface="Arial" panose="020B0604020202020204" pitchFamily="34" charset="0"/>
              </a:rPr>
              <a:t> </a:t>
            </a:r>
            <a:endParaRPr lang="en-US" altLang="en-US">
              <a:latin typeface="Arial" panose="020B0604020202020204" pitchFamily="34" charset="0"/>
            </a:endParaRPr>
          </a:p>
        </p:txBody>
      </p:sp>
    </p:spTree>
    <p:extLst>
      <p:ext uri="{BB962C8B-B14F-4D97-AF65-F5344CB8AC3E}">
        <p14:creationId xmlns:p14="http://schemas.microsoft.com/office/powerpoint/2010/main" val="1371468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a:defRPr>
                <a:solidFill>
                  <a:schemeClr val="tx1"/>
                </a:solidFill>
                <a:latin typeface="Arial" panose="020B0604020202020204" pitchFamily="34" charset="0"/>
              </a:defRPr>
            </a:lvl1pPr>
            <a:lvl2pPr marL="777875" indent="-298450" defTabSz="957263">
              <a:defRPr>
                <a:solidFill>
                  <a:schemeClr val="tx1"/>
                </a:solidFill>
                <a:latin typeface="Arial" panose="020B0604020202020204" pitchFamily="34" charset="0"/>
              </a:defRPr>
            </a:lvl2pPr>
            <a:lvl3pPr marL="1196975" indent="-239713" defTabSz="957263">
              <a:defRPr>
                <a:solidFill>
                  <a:schemeClr val="tx1"/>
                </a:solidFill>
                <a:latin typeface="Arial" panose="020B0604020202020204" pitchFamily="34" charset="0"/>
              </a:defRPr>
            </a:lvl3pPr>
            <a:lvl4pPr marL="1674813" indent="-238125" defTabSz="957263">
              <a:defRPr>
                <a:solidFill>
                  <a:schemeClr val="tx1"/>
                </a:solidFill>
                <a:latin typeface="Arial" panose="020B0604020202020204" pitchFamily="34" charset="0"/>
              </a:defRPr>
            </a:lvl4pPr>
            <a:lvl5pPr marL="2154238" indent="-239713" defTabSz="957263">
              <a:defRPr>
                <a:solidFill>
                  <a:schemeClr val="tx1"/>
                </a:solidFill>
                <a:latin typeface="Arial" panose="020B0604020202020204" pitchFamily="34" charset="0"/>
              </a:defRPr>
            </a:lvl5pPr>
            <a:lvl6pPr marL="2611438" indent="-239713" defTabSz="957263" eaLnBrk="0" fontAlgn="base" hangingPunct="0">
              <a:spcBef>
                <a:spcPct val="0"/>
              </a:spcBef>
              <a:spcAft>
                <a:spcPct val="0"/>
              </a:spcAft>
              <a:defRPr>
                <a:solidFill>
                  <a:schemeClr val="tx1"/>
                </a:solidFill>
                <a:latin typeface="Arial" panose="020B0604020202020204" pitchFamily="34" charset="0"/>
              </a:defRPr>
            </a:lvl6pPr>
            <a:lvl7pPr marL="3068638" indent="-239713" defTabSz="957263" eaLnBrk="0" fontAlgn="base" hangingPunct="0">
              <a:spcBef>
                <a:spcPct val="0"/>
              </a:spcBef>
              <a:spcAft>
                <a:spcPct val="0"/>
              </a:spcAft>
              <a:defRPr>
                <a:solidFill>
                  <a:schemeClr val="tx1"/>
                </a:solidFill>
                <a:latin typeface="Arial" panose="020B0604020202020204" pitchFamily="34" charset="0"/>
              </a:defRPr>
            </a:lvl7pPr>
            <a:lvl8pPr marL="3525838" indent="-239713" defTabSz="957263" eaLnBrk="0" fontAlgn="base" hangingPunct="0">
              <a:spcBef>
                <a:spcPct val="0"/>
              </a:spcBef>
              <a:spcAft>
                <a:spcPct val="0"/>
              </a:spcAft>
              <a:defRPr>
                <a:solidFill>
                  <a:schemeClr val="tx1"/>
                </a:solidFill>
                <a:latin typeface="Arial" panose="020B0604020202020204" pitchFamily="34" charset="0"/>
              </a:defRPr>
            </a:lvl8pPr>
            <a:lvl9pPr marL="3983038" indent="-239713" defTabSz="957263"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4A88AE0E-F210-4BFB-8012-B5D73DE85E4E}" type="slidenum">
              <a:rPr lang="en-IE" altLang="en-US" sz="1300"/>
              <a:pPr algn="r" eaLnBrk="1" hangingPunct="1"/>
              <a:t>27</a:t>
            </a:fld>
            <a:endParaRPr lang="en-IE" altLang="en-US" sz="13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7018059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defTabSz="957263">
              <a:defRPr>
                <a:solidFill>
                  <a:schemeClr val="tx1"/>
                </a:solidFill>
                <a:latin typeface="Arial" panose="020B0604020202020204" pitchFamily="34" charset="0"/>
              </a:defRPr>
            </a:lvl1pPr>
            <a:lvl2pPr marL="777875" indent="-298450" defTabSz="957263">
              <a:defRPr>
                <a:solidFill>
                  <a:schemeClr val="tx1"/>
                </a:solidFill>
                <a:latin typeface="Arial" panose="020B0604020202020204" pitchFamily="34" charset="0"/>
              </a:defRPr>
            </a:lvl2pPr>
            <a:lvl3pPr marL="1196975" indent="-239713" defTabSz="957263">
              <a:defRPr>
                <a:solidFill>
                  <a:schemeClr val="tx1"/>
                </a:solidFill>
                <a:latin typeface="Arial" panose="020B0604020202020204" pitchFamily="34" charset="0"/>
              </a:defRPr>
            </a:lvl3pPr>
            <a:lvl4pPr marL="1674813" indent="-238125" defTabSz="957263">
              <a:defRPr>
                <a:solidFill>
                  <a:schemeClr val="tx1"/>
                </a:solidFill>
                <a:latin typeface="Arial" panose="020B0604020202020204" pitchFamily="34" charset="0"/>
              </a:defRPr>
            </a:lvl4pPr>
            <a:lvl5pPr marL="2154238" indent="-239713" defTabSz="957263">
              <a:defRPr>
                <a:solidFill>
                  <a:schemeClr val="tx1"/>
                </a:solidFill>
                <a:latin typeface="Arial" panose="020B0604020202020204" pitchFamily="34" charset="0"/>
              </a:defRPr>
            </a:lvl5pPr>
            <a:lvl6pPr marL="2611438" indent="-239713" defTabSz="957263" eaLnBrk="0" fontAlgn="base" hangingPunct="0">
              <a:spcBef>
                <a:spcPct val="0"/>
              </a:spcBef>
              <a:spcAft>
                <a:spcPct val="0"/>
              </a:spcAft>
              <a:defRPr>
                <a:solidFill>
                  <a:schemeClr val="tx1"/>
                </a:solidFill>
                <a:latin typeface="Arial" panose="020B0604020202020204" pitchFamily="34" charset="0"/>
              </a:defRPr>
            </a:lvl6pPr>
            <a:lvl7pPr marL="3068638" indent="-239713" defTabSz="957263" eaLnBrk="0" fontAlgn="base" hangingPunct="0">
              <a:spcBef>
                <a:spcPct val="0"/>
              </a:spcBef>
              <a:spcAft>
                <a:spcPct val="0"/>
              </a:spcAft>
              <a:defRPr>
                <a:solidFill>
                  <a:schemeClr val="tx1"/>
                </a:solidFill>
                <a:latin typeface="Arial" panose="020B0604020202020204" pitchFamily="34" charset="0"/>
              </a:defRPr>
            </a:lvl7pPr>
            <a:lvl8pPr marL="3525838" indent="-239713" defTabSz="957263" eaLnBrk="0" fontAlgn="base" hangingPunct="0">
              <a:spcBef>
                <a:spcPct val="0"/>
              </a:spcBef>
              <a:spcAft>
                <a:spcPct val="0"/>
              </a:spcAft>
              <a:defRPr>
                <a:solidFill>
                  <a:schemeClr val="tx1"/>
                </a:solidFill>
                <a:latin typeface="Arial" panose="020B0604020202020204" pitchFamily="34" charset="0"/>
              </a:defRPr>
            </a:lvl8pPr>
            <a:lvl9pPr marL="3983038" indent="-239713" defTabSz="957263" eaLnBrk="0" fontAlgn="base" hangingPunct="0">
              <a:spcBef>
                <a:spcPct val="0"/>
              </a:spcBef>
              <a:spcAft>
                <a:spcPct val="0"/>
              </a:spcAft>
              <a:defRPr>
                <a:solidFill>
                  <a:schemeClr val="tx1"/>
                </a:solidFill>
                <a:latin typeface="Arial" panose="020B0604020202020204" pitchFamily="34" charset="0"/>
              </a:defRPr>
            </a:lvl9pPr>
          </a:lstStyle>
          <a:p>
            <a:fld id="{CE62583F-E2FA-4AC0-9A4E-63CE72E11FE5}" type="slidenum">
              <a:rPr lang="en-IE" altLang="en-US" smtClean="0"/>
              <a:pPr/>
              <a:t>28</a:t>
            </a:fld>
            <a:endParaRPr lang="en-IE" alt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buFontTx/>
              <a:buChar char="•"/>
            </a:pPr>
            <a:endParaRPr lang="en-GB" altLang="en-US">
              <a:latin typeface="Arial" panose="020B0604020202020204" pitchFamily="34" charset="0"/>
            </a:endParaRPr>
          </a:p>
        </p:txBody>
      </p:sp>
    </p:spTree>
    <p:extLst>
      <p:ext uri="{BB962C8B-B14F-4D97-AF65-F5344CB8AC3E}">
        <p14:creationId xmlns:p14="http://schemas.microsoft.com/office/powerpoint/2010/main" val="11089621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957263">
              <a:defRPr>
                <a:solidFill>
                  <a:schemeClr val="tx1"/>
                </a:solidFill>
                <a:latin typeface="Arial" panose="020B0604020202020204" pitchFamily="34" charset="0"/>
              </a:defRPr>
            </a:lvl1pPr>
            <a:lvl2pPr marL="777875" indent="-298450" defTabSz="957263">
              <a:defRPr>
                <a:solidFill>
                  <a:schemeClr val="tx1"/>
                </a:solidFill>
                <a:latin typeface="Arial" panose="020B0604020202020204" pitchFamily="34" charset="0"/>
              </a:defRPr>
            </a:lvl2pPr>
            <a:lvl3pPr marL="1196975" indent="-239713" defTabSz="957263">
              <a:defRPr>
                <a:solidFill>
                  <a:schemeClr val="tx1"/>
                </a:solidFill>
                <a:latin typeface="Arial" panose="020B0604020202020204" pitchFamily="34" charset="0"/>
              </a:defRPr>
            </a:lvl3pPr>
            <a:lvl4pPr marL="1674813" indent="-238125" defTabSz="957263">
              <a:defRPr>
                <a:solidFill>
                  <a:schemeClr val="tx1"/>
                </a:solidFill>
                <a:latin typeface="Arial" panose="020B0604020202020204" pitchFamily="34" charset="0"/>
              </a:defRPr>
            </a:lvl4pPr>
            <a:lvl5pPr marL="2154238" indent="-239713" defTabSz="957263">
              <a:defRPr>
                <a:solidFill>
                  <a:schemeClr val="tx1"/>
                </a:solidFill>
                <a:latin typeface="Arial" panose="020B0604020202020204" pitchFamily="34" charset="0"/>
              </a:defRPr>
            </a:lvl5pPr>
            <a:lvl6pPr marL="2611438" indent="-239713" defTabSz="957263" eaLnBrk="0" fontAlgn="base" hangingPunct="0">
              <a:spcBef>
                <a:spcPct val="0"/>
              </a:spcBef>
              <a:spcAft>
                <a:spcPct val="0"/>
              </a:spcAft>
              <a:defRPr>
                <a:solidFill>
                  <a:schemeClr val="tx1"/>
                </a:solidFill>
                <a:latin typeface="Arial" panose="020B0604020202020204" pitchFamily="34" charset="0"/>
              </a:defRPr>
            </a:lvl6pPr>
            <a:lvl7pPr marL="3068638" indent="-239713" defTabSz="957263" eaLnBrk="0" fontAlgn="base" hangingPunct="0">
              <a:spcBef>
                <a:spcPct val="0"/>
              </a:spcBef>
              <a:spcAft>
                <a:spcPct val="0"/>
              </a:spcAft>
              <a:defRPr>
                <a:solidFill>
                  <a:schemeClr val="tx1"/>
                </a:solidFill>
                <a:latin typeface="Arial" panose="020B0604020202020204" pitchFamily="34" charset="0"/>
              </a:defRPr>
            </a:lvl7pPr>
            <a:lvl8pPr marL="3525838" indent="-239713" defTabSz="957263" eaLnBrk="0" fontAlgn="base" hangingPunct="0">
              <a:spcBef>
                <a:spcPct val="0"/>
              </a:spcBef>
              <a:spcAft>
                <a:spcPct val="0"/>
              </a:spcAft>
              <a:defRPr>
                <a:solidFill>
                  <a:schemeClr val="tx1"/>
                </a:solidFill>
                <a:latin typeface="Arial" panose="020B0604020202020204" pitchFamily="34" charset="0"/>
              </a:defRPr>
            </a:lvl8pPr>
            <a:lvl9pPr marL="3983038" indent="-239713" defTabSz="957263" eaLnBrk="0" fontAlgn="base" hangingPunct="0">
              <a:spcBef>
                <a:spcPct val="0"/>
              </a:spcBef>
              <a:spcAft>
                <a:spcPct val="0"/>
              </a:spcAft>
              <a:defRPr>
                <a:solidFill>
                  <a:schemeClr val="tx1"/>
                </a:solidFill>
                <a:latin typeface="Arial" panose="020B0604020202020204" pitchFamily="34" charset="0"/>
              </a:defRPr>
            </a:lvl9pPr>
          </a:lstStyle>
          <a:p>
            <a:fld id="{D561CFAB-DD4B-4175-92B4-A7CEA04CAA8D}" type="slidenum">
              <a:rPr lang="en-IE" altLang="en-US" smtClean="0"/>
              <a:pPr/>
              <a:t>29</a:t>
            </a:fld>
            <a:endParaRPr lang="en-IE" alt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1008191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57263">
              <a:defRPr>
                <a:solidFill>
                  <a:schemeClr val="tx1"/>
                </a:solidFill>
                <a:latin typeface="Arial" panose="020B0604020202020204" pitchFamily="34" charset="0"/>
              </a:defRPr>
            </a:lvl1pPr>
            <a:lvl2pPr marL="777875" indent="-298450" defTabSz="957263">
              <a:defRPr>
                <a:solidFill>
                  <a:schemeClr val="tx1"/>
                </a:solidFill>
                <a:latin typeface="Arial" panose="020B0604020202020204" pitchFamily="34" charset="0"/>
              </a:defRPr>
            </a:lvl2pPr>
            <a:lvl3pPr marL="1196975" indent="-239713" defTabSz="957263">
              <a:defRPr>
                <a:solidFill>
                  <a:schemeClr val="tx1"/>
                </a:solidFill>
                <a:latin typeface="Arial" panose="020B0604020202020204" pitchFamily="34" charset="0"/>
              </a:defRPr>
            </a:lvl3pPr>
            <a:lvl4pPr marL="1674813" indent="-238125" defTabSz="957263">
              <a:defRPr>
                <a:solidFill>
                  <a:schemeClr val="tx1"/>
                </a:solidFill>
                <a:latin typeface="Arial" panose="020B0604020202020204" pitchFamily="34" charset="0"/>
              </a:defRPr>
            </a:lvl4pPr>
            <a:lvl5pPr marL="2154238" indent="-239713" defTabSz="957263">
              <a:defRPr>
                <a:solidFill>
                  <a:schemeClr val="tx1"/>
                </a:solidFill>
                <a:latin typeface="Arial" panose="020B0604020202020204" pitchFamily="34" charset="0"/>
              </a:defRPr>
            </a:lvl5pPr>
            <a:lvl6pPr marL="2611438" indent="-239713" defTabSz="957263" eaLnBrk="0" fontAlgn="base" hangingPunct="0">
              <a:spcBef>
                <a:spcPct val="0"/>
              </a:spcBef>
              <a:spcAft>
                <a:spcPct val="0"/>
              </a:spcAft>
              <a:defRPr>
                <a:solidFill>
                  <a:schemeClr val="tx1"/>
                </a:solidFill>
                <a:latin typeface="Arial" panose="020B0604020202020204" pitchFamily="34" charset="0"/>
              </a:defRPr>
            </a:lvl6pPr>
            <a:lvl7pPr marL="3068638" indent="-239713" defTabSz="957263" eaLnBrk="0" fontAlgn="base" hangingPunct="0">
              <a:spcBef>
                <a:spcPct val="0"/>
              </a:spcBef>
              <a:spcAft>
                <a:spcPct val="0"/>
              </a:spcAft>
              <a:defRPr>
                <a:solidFill>
                  <a:schemeClr val="tx1"/>
                </a:solidFill>
                <a:latin typeface="Arial" panose="020B0604020202020204" pitchFamily="34" charset="0"/>
              </a:defRPr>
            </a:lvl7pPr>
            <a:lvl8pPr marL="3525838" indent="-239713" defTabSz="957263" eaLnBrk="0" fontAlgn="base" hangingPunct="0">
              <a:spcBef>
                <a:spcPct val="0"/>
              </a:spcBef>
              <a:spcAft>
                <a:spcPct val="0"/>
              </a:spcAft>
              <a:defRPr>
                <a:solidFill>
                  <a:schemeClr val="tx1"/>
                </a:solidFill>
                <a:latin typeface="Arial" panose="020B0604020202020204" pitchFamily="34" charset="0"/>
              </a:defRPr>
            </a:lvl8pPr>
            <a:lvl9pPr marL="3983038" indent="-239713" defTabSz="957263" eaLnBrk="0" fontAlgn="base" hangingPunct="0">
              <a:spcBef>
                <a:spcPct val="0"/>
              </a:spcBef>
              <a:spcAft>
                <a:spcPct val="0"/>
              </a:spcAft>
              <a:defRPr>
                <a:solidFill>
                  <a:schemeClr val="tx1"/>
                </a:solidFill>
                <a:latin typeface="Arial" panose="020B0604020202020204" pitchFamily="34" charset="0"/>
              </a:defRPr>
            </a:lvl9pPr>
          </a:lstStyle>
          <a:p>
            <a:fld id="{C291C18C-C45C-4246-A009-89FC3A0D9BBB}" type="slidenum">
              <a:rPr lang="en-IE" altLang="en-US" smtClean="0"/>
              <a:pPr/>
              <a:t>30</a:t>
            </a:fld>
            <a:endParaRPr lang="en-IE" alt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buFontTx/>
              <a:buChar char="•"/>
            </a:pPr>
            <a:r>
              <a:rPr lang="en-GB" altLang="en-US">
                <a:latin typeface="Arial" panose="020B0604020202020204" pitchFamily="34" charset="0"/>
              </a:rPr>
              <a:t> </a:t>
            </a:r>
          </a:p>
        </p:txBody>
      </p:sp>
    </p:spTree>
    <p:extLst>
      <p:ext uri="{BB962C8B-B14F-4D97-AF65-F5344CB8AC3E}">
        <p14:creationId xmlns:p14="http://schemas.microsoft.com/office/powerpoint/2010/main" val="13493953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defTabSz="957263">
              <a:defRPr>
                <a:solidFill>
                  <a:schemeClr val="tx1"/>
                </a:solidFill>
                <a:latin typeface="Arial" panose="020B0604020202020204" pitchFamily="34" charset="0"/>
              </a:defRPr>
            </a:lvl1pPr>
            <a:lvl2pPr marL="777875" indent="-298450" defTabSz="957263">
              <a:defRPr>
                <a:solidFill>
                  <a:schemeClr val="tx1"/>
                </a:solidFill>
                <a:latin typeface="Arial" panose="020B0604020202020204" pitchFamily="34" charset="0"/>
              </a:defRPr>
            </a:lvl2pPr>
            <a:lvl3pPr marL="1196975" indent="-239713" defTabSz="957263">
              <a:defRPr>
                <a:solidFill>
                  <a:schemeClr val="tx1"/>
                </a:solidFill>
                <a:latin typeface="Arial" panose="020B0604020202020204" pitchFamily="34" charset="0"/>
              </a:defRPr>
            </a:lvl3pPr>
            <a:lvl4pPr marL="1674813" indent="-238125" defTabSz="957263">
              <a:defRPr>
                <a:solidFill>
                  <a:schemeClr val="tx1"/>
                </a:solidFill>
                <a:latin typeface="Arial" panose="020B0604020202020204" pitchFamily="34" charset="0"/>
              </a:defRPr>
            </a:lvl4pPr>
            <a:lvl5pPr marL="2154238" indent="-239713" defTabSz="957263">
              <a:defRPr>
                <a:solidFill>
                  <a:schemeClr val="tx1"/>
                </a:solidFill>
                <a:latin typeface="Arial" panose="020B0604020202020204" pitchFamily="34" charset="0"/>
              </a:defRPr>
            </a:lvl5pPr>
            <a:lvl6pPr marL="2611438" indent="-239713" defTabSz="957263" eaLnBrk="0" fontAlgn="base" hangingPunct="0">
              <a:spcBef>
                <a:spcPct val="0"/>
              </a:spcBef>
              <a:spcAft>
                <a:spcPct val="0"/>
              </a:spcAft>
              <a:defRPr>
                <a:solidFill>
                  <a:schemeClr val="tx1"/>
                </a:solidFill>
                <a:latin typeface="Arial" panose="020B0604020202020204" pitchFamily="34" charset="0"/>
              </a:defRPr>
            </a:lvl6pPr>
            <a:lvl7pPr marL="3068638" indent="-239713" defTabSz="957263" eaLnBrk="0" fontAlgn="base" hangingPunct="0">
              <a:spcBef>
                <a:spcPct val="0"/>
              </a:spcBef>
              <a:spcAft>
                <a:spcPct val="0"/>
              </a:spcAft>
              <a:defRPr>
                <a:solidFill>
                  <a:schemeClr val="tx1"/>
                </a:solidFill>
                <a:latin typeface="Arial" panose="020B0604020202020204" pitchFamily="34" charset="0"/>
              </a:defRPr>
            </a:lvl7pPr>
            <a:lvl8pPr marL="3525838" indent="-239713" defTabSz="957263" eaLnBrk="0" fontAlgn="base" hangingPunct="0">
              <a:spcBef>
                <a:spcPct val="0"/>
              </a:spcBef>
              <a:spcAft>
                <a:spcPct val="0"/>
              </a:spcAft>
              <a:defRPr>
                <a:solidFill>
                  <a:schemeClr val="tx1"/>
                </a:solidFill>
                <a:latin typeface="Arial" panose="020B0604020202020204" pitchFamily="34" charset="0"/>
              </a:defRPr>
            </a:lvl8pPr>
            <a:lvl9pPr marL="3983038" indent="-239713" defTabSz="957263" eaLnBrk="0" fontAlgn="base" hangingPunct="0">
              <a:spcBef>
                <a:spcPct val="0"/>
              </a:spcBef>
              <a:spcAft>
                <a:spcPct val="0"/>
              </a:spcAft>
              <a:defRPr>
                <a:solidFill>
                  <a:schemeClr val="tx1"/>
                </a:solidFill>
                <a:latin typeface="Arial" panose="020B0604020202020204" pitchFamily="34" charset="0"/>
              </a:defRPr>
            </a:lvl9pPr>
          </a:lstStyle>
          <a:p>
            <a:fld id="{1D9DC4A9-EF4A-42A4-A24B-3EB288839BCE}" type="slidenum">
              <a:rPr lang="en-IE" altLang="en-US" smtClean="0"/>
              <a:pPr/>
              <a:t>31</a:t>
            </a:fld>
            <a:endParaRPr lang="en-IE" alt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buFontTx/>
              <a:buChar char="•"/>
            </a:pPr>
            <a:r>
              <a:rPr lang="en-US" altLang="en-US">
                <a:latin typeface="Arial" panose="020B0604020202020204" pitchFamily="34" charset="0"/>
              </a:rPr>
              <a:t> </a:t>
            </a:r>
          </a:p>
        </p:txBody>
      </p:sp>
    </p:spTree>
    <p:extLst>
      <p:ext uri="{BB962C8B-B14F-4D97-AF65-F5344CB8AC3E}">
        <p14:creationId xmlns:p14="http://schemas.microsoft.com/office/powerpoint/2010/main" val="4234984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defTabSz="957263">
              <a:defRPr>
                <a:solidFill>
                  <a:schemeClr val="tx1"/>
                </a:solidFill>
                <a:latin typeface="Arial" panose="020B0604020202020204" pitchFamily="34" charset="0"/>
              </a:defRPr>
            </a:lvl1pPr>
            <a:lvl2pPr marL="777875" indent="-298450" defTabSz="957263">
              <a:defRPr>
                <a:solidFill>
                  <a:schemeClr val="tx1"/>
                </a:solidFill>
                <a:latin typeface="Arial" panose="020B0604020202020204" pitchFamily="34" charset="0"/>
              </a:defRPr>
            </a:lvl2pPr>
            <a:lvl3pPr marL="1196975" indent="-239713" defTabSz="957263">
              <a:defRPr>
                <a:solidFill>
                  <a:schemeClr val="tx1"/>
                </a:solidFill>
                <a:latin typeface="Arial" panose="020B0604020202020204" pitchFamily="34" charset="0"/>
              </a:defRPr>
            </a:lvl3pPr>
            <a:lvl4pPr marL="1674813" indent="-238125" defTabSz="957263">
              <a:defRPr>
                <a:solidFill>
                  <a:schemeClr val="tx1"/>
                </a:solidFill>
                <a:latin typeface="Arial" panose="020B0604020202020204" pitchFamily="34" charset="0"/>
              </a:defRPr>
            </a:lvl4pPr>
            <a:lvl5pPr marL="2154238" indent="-239713" defTabSz="957263">
              <a:defRPr>
                <a:solidFill>
                  <a:schemeClr val="tx1"/>
                </a:solidFill>
                <a:latin typeface="Arial" panose="020B0604020202020204" pitchFamily="34" charset="0"/>
              </a:defRPr>
            </a:lvl5pPr>
            <a:lvl6pPr marL="2611438" indent="-239713" defTabSz="957263" eaLnBrk="0" fontAlgn="base" hangingPunct="0">
              <a:spcBef>
                <a:spcPct val="0"/>
              </a:spcBef>
              <a:spcAft>
                <a:spcPct val="0"/>
              </a:spcAft>
              <a:defRPr>
                <a:solidFill>
                  <a:schemeClr val="tx1"/>
                </a:solidFill>
                <a:latin typeface="Arial" panose="020B0604020202020204" pitchFamily="34" charset="0"/>
              </a:defRPr>
            </a:lvl6pPr>
            <a:lvl7pPr marL="3068638" indent="-239713" defTabSz="957263" eaLnBrk="0" fontAlgn="base" hangingPunct="0">
              <a:spcBef>
                <a:spcPct val="0"/>
              </a:spcBef>
              <a:spcAft>
                <a:spcPct val="0"/>
              </a:spcAft>
              <a:defRPr>
                <a:solidFill>
                  <a:schemeClr val="tx1"/>
                </a:solidFill>
                <a:latin typeface="Arial" panose="020B0604020202020204" pitchFamily="34" charset="0"/>
              </a:defRPr>
            </a:lvl7pPr>
            <a:lvl8pPr marL="3525838" indent="-239713" defTabSz="957263" eaLnBrk="0" fontAlgn="base" hangingPunct="0">
              <a:spcBef>
                <a:spcPct val="0"/>
              </a:spcBef>
              <a:spcAft>
                <a:spcPct val="0"/>
              </a:spcAft>
              <a:defRPr>
                <a:solidFill>
                  <a:schemeClr val="tx1"/>
                </a:solidFill>
                <a:latin typeface="Arial" panose="020B0604020202020204" pitchFamily="34" charset="0"/>
              </a:defRPr>
            </a:lvl8pPr>
            <a:lvl9pPr marL="3983038" indent="-239713" defTabSz="957263" eaLnBrk="0" fontAlgn="base" hangingPunct="0">
              <a:spcBef>
                <a:spcPct val="0"/>
              </a:spcBef>
              <a:spcAft>
                <a:spcPct val="0"/>
              </a:spcAft>
              <a:defRPr>
                <a:solidFill>
                  <a:schemeClr val="tx1"/>
                </a:solidFill>
                <a:latin typeface="Arial" panose="020B0604020202020204" pitchFamily="34" charset="0"/>
              </a:defRPr>
            </a:lvl9pPr>
          </a:lstStyle>
          <a:p>
            <a:fld id="{54937610-937F-41EA-A111-80FF8E4849D8}" type="slidenum">
              <a:rPr lang="en-IE" altLang="en-US" smtClean="0"/>
              <a:pPr/>
              <a:t>3</a:t>
            </a:fld>
            <a:endParaRPr lang="en-IE" alt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6214199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57263">
              <a:defRPr>
                <a:solidFill>
                  <a:schemeClr val="tx1"/>
                </a:solidFill>
                <a:latin typeface="Arial" panose="020B0604020202020204" pitchFamily="34" charset="0"/>
              </a:defRPr>
            </a:lvl1pPr>
            <a:lvl2pPr marL="777875" indent="-298450" defTabSz="957263">
              <a:defRPr>
                <a:solidFill>
                  <a:schemeClr val="tx1"/>
                </a:solidFill>
                <a:latin typeface="Arial" panose="020B0604020202020204" pitchFamily="34" charset="0"/>
              </a:defRPr>
            </a:lvl2pPr>
            <a:lvl3pPr marL="1196975" indent="-239713" defTabSz="957263">
              <a:defRPr>
                <a:solidFill>
                  <a:schemeClr val="tx1"/>
                </a:solidFill>
                <a:latin typeface="Arial" panose="020B0604020202020204" pitchFamily="34" charset="0"/>
              </a:defRPr>
            </a:lvl3pPr>
            <a:lvl4pPr marL="1674813" indent="-238125" defTabSz="957263">
              <a:defRPr>
                <a:solidFill>
                  <a:schemeClr val="tx1"/>
                </a:solidFill>
                <a:latin typeface="Arial" panose="020B0604020202020204" pitchFamily="34" charset="0"/>
              </a:defRPr>
            </a:lvl4pPr>
            <a:lvl5pPr marL="2154238" indent="-239713" defTabSz="957263">
              <a:defRPr>
                <a:solidFill>
                  <a:schemeClr val="tx1"/>
                </a:solidFill>
                <a:latin typeface="Arial" panose="020B0604020202020204" pitchFamily="34" charset="0"/>
              </a:defRPr>
            </a:lvl5pPr>
            <a:lvl6pPr marL="2611438" indent="-239713" defTabSz="957263" eaLnBrk="0" fontAlgn="base" hangingPunct="0">
              <a:spcBef>
                <a:spcPct val="0"/>
              </a:spcBef>
              <a:spcAft>
                <a:spcPct val="0"/>
              </a:spcAft>
              <a:defRPr>
                <a:solidFill>
                  <a:schemeClr val="tx1"/>
                </a:solidFill>
                <a:latin typeface="Arial" panose="020B0604020202020204" pitchFamily="34" charset="0"/>
              </a:defRPr>
            </a:lvl6pPr>
            <a:lvl7pPr marL="3068638" indent="-239713" defTabSz="957263" eaLnBrk="0" fontAlgn="base" hangingPunct="0">
              <a:spcBef>
                <a:spcPct val="0"/>
              </a:spcBef>
              <a:spcAft>
                <a:spcPct val="0"/>
              </a:spcAft>
              <a:defRPr>
                <a:solidFill>
                  <a:schemeClr val="tx1"/>
                </a:solidFill>
                <a:latin typeface="Arial" panose="020B0604020202020204" pitchFamily="34" charset="0"/>
              </a:defRPr>
            </a:lvl7pPr>
            <a:lvl8pPr marL="3525838" indent="-239713" defTabSz="957263" eaLnBrk="0" fontAlgn="base" hangingPunct="0">
              <a:spcBef>
                <a:spcPct val="0"/>
              </a:spcBef>
              <a:spcAft>
                <a:spcPct val="0"/>
              </a:spcAft>
              <a:defRPr>
                <a:solidFill>
                  <a:schemeClr val="tx1"/>
                </a:solidFill>
                <a:latin typeface="Arial" panose="020B0604020202020204" pitchFamily="34" charset="0"/>
              </a:defRPr>
            </a:lvl8pPr>
            <a:lvl9pPr marL="3983038" indent="-239713" defTabSz="957263" eaLnBrk="0" fontAlgn="base" hangingPunct="0">
              <a:spcBef>
                <a:spcPct val="0"/>
              </a:spcBef>
              <a:spcAft>
                <a:spcPct val="0"/>
              </a:spcAft>
              <a:defRPr>
                <a:solidFill>
                  <a:schemeClr val="tx1"/>
                </a:solidFill>
                <a:latin typeface="Arial" panose="020B0604020202020204" pitchFamily="34" charset="0"/>
              </a:defRPr>
            </a:lvl9pPr>
          </a:lstStyle>
          <a:p>
            <a:fld id="{C3456280-DDC1-4A9B-A0D4-7BF75833E1D3}" type="slidenum">
              <a:rPr lang="en-IE" altLang="en-US" smtClean="0"/>
              <a:pPr/>
              <a:t>32</a:t>
            </a:fld>
            <a:endParaRPr lang="en-IE" alt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r>
              <a:rPr lang="en-GB" altLang="en-US">
                <a:latin typeface="Arial" panose="020B0604020202020204" pitchFamily="34" charset="0"/>
              </a:rPr>
              <a:t> </a:t>
            </a:r>
          </a:p>
        </p:txBody>
      </p:sp>
    </p:spTree>
    <p:extLst>
      <p:ext uri="{BB962C8B-B14F-4D97-AF65-F5344CB8AC3E}">
        <p14:creationId xmlns:p14="http://schemas.microsoft.com/office/powerpoint/2010/main" val="15523671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57263">
              <a:defRPr>
                <a:solidFill>
                  <a:schemeClr val="tx1"/>
                </a:solidFill>
                <a:latin typeface="Arial" panose="020B0604020202020204" pitchFamily="34" charset="0"/>
              </a:defRPr>
            </a:lvl1pPr>
            <a:lvl2pPr marL="777875" indent="-298450" defTabSz="957263">
              <a:defRPr>
                <a:solidFill>
                  <a:schemeClr val="tx1"/>
                </a:solidFill>
                <a:latin typeface="Arial" panose="020B0604020202020204" pitchFamily="34" charset="0"/>
              </a:defRPr>
            </a:lvl2pPr>
            <a:lvl3pPr marL="1196975" indent="-239713" defTabSz="957263">
              <a:defRPr>
                <a:solidFill>
                  <a:schemeClr val="tx1"/>
                </a:solidFill>
                <a:latin typeface="Arial" panose="020B0604020202020204" pitchFamily="34" charset="0"/>
              </a:defRPr>
            </a:lvl3pPr>
            <a:lvl4pPr marL="1674813" indent="-238125" defTabSz="957263">
              <a:defRPr>
                <a:solidFill>
                  <a:schemeClr val="tx1"/>
                </a:solidFill>
                <a:latin typeface="Arial" panose="020B0604020202020204" pitchFamily="34" charset="0"/>
              </a:defRPr>
            </a:lvl4pPr>
            <a:lvl5pPr marL="2154238" indent="-239713" defTabSz="957263">
              <a:defRPr>
                <a:solidFill>
                  <a:schemeClr val="tx1"/>
                </a:solidFill>
                <a:latin typeface="Arial" panose="020B0604020202020204" pitchFamily="34" charset="0"/>
              </a:defRPr>
            </a:lvl5pPr>
            <a:lvl6pPr marL="2611438" indent="-239713" defTabSz="957263" eaLnBrk="0" fontAlgn="base" hangingPunct="0">
              <a:spcBef>
                <a:spcPct val="0"/>
              </a:spcBef>
              <a:spcAft>
                <a:spcPct val="0"/>
              </a:spcAft>
              <a:defRPr>
                <a:solidFill>
                  <a:schemeClr val="tx1"/>
                </a:solidFill>
                <a:latin typeface="Arial" panose="020B0604020202020204" pitchFamily="34" charset="0"/>
              </a:defRPr>
            </a:lvl6pPr>
            <a:lvl7pPr marL="3068638" indent="-239713" defTabSz="957263" eaLnBrk="0" fontAlgn="base" hangingPunct="0">
              <a:spcBef>
                <a:spcPct val="0"/>
              </a:spcBef>
              <a:spcAft>
                <a:spcPct val="0"/>
              </a:spcAft>
              <a:defRPr>
                <a:solidFill>
                  <a:schemeClr val="tx1"/>
                </a:solidFill>
                <a:latin typeface="Arial" panose="020B0604020202020204" pitchFamily="34" charset="0"/>
              </a:defRPr>
            </a:lvl7pPr>
            <a:lvl8pPr marL="3525838" indent="-239713" defTabSz="957263" eaLnBrk="0" fontAlgn="base" hangingPunct="0">
              <a:spcBef>
                <a:spcPct val="0"/>
              </a:spcBef>
              <a:spcAft>
                <a:spcPct val="0"/>
              </a:spcAft>
              <a:defRPr>
                <a:solidFill>
                  <a:schemeClr val="tx1"/>
                </a:solidFill>
                <a:latin typeface="Arial" panose="020B0604020202020204" pitchFamily="34" charset="0"/>
              </a:defRPr>
            </a:lvl8pPr>
            <a:lvl9pPr marL="3983038" indent="-239713" defTabSz="957263" eaLnBrk="0" fontAlgn="base" hangingPunct="0">
              <a:spcBef>
                <a:spcPct val="0"/>
              </a:spcBef>
              <a:spcAft>
                <a:spcPct val="0"/>
              </a:spcAft>
              <a:defRPr>
                <a:solidFill>
                  <a:schemeClr val="tx1"/>
                </a:solidFill>
                <a:latin typeface="Arial" panose="020B0604020202020204" pitchFamily="34" charset="0"/>
              </a:defRPr>
            </a:lvl9pPr>
          </a:lstStyle>
          <a:p>
            <a:fld id="{C9EF7429-8F22-45A0-B860-2D54F12F3FB9}" type="slidenum">
              <a:rPr lang="en-IE" altLang="en-US" smtClean="0"/>
              <a:pPr/>
              <a:t>33</a:t>
            </a:fld>
            <a:endParaRPr lang="en-IE" alt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buFontTx/>
              <a:buChar char="•"/>
            </a:pPr>
            <a:endParaRPr lang="en-GB" altLang="en-US">
              <a:latin typeface="Arial" panose="020B0604020202020204" pitchFamily="34" charset="0"/>
            </a:endParaRPr>
          </a:p>
        </p:txBody>
      </p:sp>
    </p:spTree>
    <p:extLst>
      <p:ext uri="{BB962C8B-B14F-4D97-AF65-F5344CB8AC3E}">
        <p14:creationId xmlns:p14="http://schemas.microsoft.com/office/powerpoint/2010/main" val="14470793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defTabSz="957263">
              <a:defRPr>
                <a:solidFill>
                  <a:schemeClr val="tx1"/>
                </a:solidFill>
                <a:latin typeface="Arial" panose="020B0604020202020204" pitchFamily="34" charset="0"/>
              </a:defRPr>
            </a:lvl1pPr>
            <a:lvl2pPr marL="777875" indent="-298450" defTabSz="957263">
              <a:defRPr>
                <a:solidFill>
                  <a:schemeClr val="tx1"/>
                </a:solidFill>
                <a:latin typeface="Arial" panose="020B0604020202020204" pitchFamily="34" charset="0"/>
              </a:defRPr>
            </a:lvl2pPr>
            <a:lvl3pPr marL="1196975" indent="-239713" defTabSz="957263">
              <a:defRPr>
                <a:solidFill>
                  <a:schemeClr val="tx1"/>
                </a:solidFill>
                <a:latin typeface="Arial" panose="020B0604020202020204" pitchFamily="34" charset="0"/>
              </a:defRPr>
            </a:lvl3pPr>
            <a:lvl4pPr marL="1674813" indent="-238125" defTabSz="957263">
              <a:defRPr>
                <a:solidFill>
                  <a:schemeClr val="tx1"/>
                </a:solidFill>
                <a:latin typeface="Arial" panose="020B0604020202020204" pitchFamily="34" charset="0"/>
              </a:defRPr>
            </a:lvl4pPr>
            <a:lvl5pPr marL="2154238" indent="-239713" defTabSz="957263">
              <a:defRPr>
                <a:solidFill>
                  <a:schemeClr val="tx1"/>
                </a:solidFill>
                <a:latin typeface="Arial" panose="020B0604020202020204" pitchFamily="34" charset="0"/>
              </a:defRPr>
            </a:lvl5pPr>
            <a:lvl6pPr marL="2611438" indent="-239713" defTabSz="957263" eaLnBrk="0" fontAlgn="base" hangingPunct="0">
              <a:spcBef>
                <a:spcPct val="0"/>
              </a:spcBef>
              <a:spcAft>
                <a:spcPct val="0"/>
              </a:spcAft>
              <a:defRPr>
                <a:solidFill>
                  <a:schemeClr val="tx1"/>
                </a:solidFill>
                <a:latin typeface="Arial" panose="020B0604020202020204" pitchFamily="34" charset="0"/>
              </a:defRPr>
            </a:lvl6pPr>
            <a:lvl7pPr marL="3068638" indent="-239713" defTabSz="957263" eaLnBrk="0" fontAlgn="base" hangingPunct="0">
              <a:spcBef>
                <a:spcPct val="0"/>
              </a:spcBef>
              <a:spcAft>
                <a:spcPct val="0"/>
              </a:spcAft>
              <a:defRPr>
                <a:solidFill>
                  <a:schemeClr val="tx1"/>
                </a:solidFill>
                <a:latin typeface="Arial" panose="020B0604020202020204" pitchFamily="34" charset="0"/>
              </a:defRPr>
            </a:lvl7pPr>
            <a:lvl8pPr marL="3525838" indent="-239713" defTabSz="957263" eaLnBrk="0" fontAlgn="base" hangingPunct="0">
              <a:spcBef>
                <a:spcPct val="0"/>
              </a:spcBef>
              <a:spcAft>
                <a:spcPct val="0"/>
              </a:spcAft>
              <a:defRPr>
                <a:solidFill>
                  <a:schemeClr val="tx1"/>
                </a:solidFill>
                <a:latin typeface="Arial" panose="020B0604020202020204" pitchFamily="34" charset="0"/>
              </a:defRPr>
            </a:lvl8pPr>
            <a:lvl9pPr marL="3983038" indent="-239713" defTabSz="957263" eaLnBrk="0" fontAlgn="base" hangingPunct="0">
              <a:spcBef>
                <a:spcPct val="0"/>
              </a:spcBef>
              <a:spcAft>
                <a:spcPct val="0"/>
              </a:spcAft>
              <a:defRPr>
                <a:solidFill>
                  <a:schemeClr val="tx1"/>
                </a:solidFill>
                <a:latin typeface="Arial" panose="020B0604020202020204" pitchFamily="34" charset="0"/>
              </a:defRPr>
            </a:lvl9pPr>
          </a:lstStyle>
          <a:p>
            <a:fld id="{B3FBB824-9ABA-4861-9C96-08501FEE6ECE}" type="slidenum">
              <a:rPr lang="en-IE" altLang="en-US" smtClean="0"/>
              <a:pPr/>
              <a:t>34</a:t>
            </a:fld>
            <a:endParaRPr lang="en-IE" alt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buFontTx/>
              <a:buChar char="•"/>
            </a:pPr>
            <a:endParaRPr lang="en-US" altLang="en-US">
              <a:latin typeface="Arial" panose="020B0604020202020204" pitchFamily="34" charset="0"/>
            </a:endParaRPr>
          </a:p>
        </p:txBody>
      </p:sp>
    </p:spTree>
    <p:extLst>
      <p:ext uri="{BB962C8B-B14F-4D97-AF65-F5344CB8AC3E}">
        <p14:creationId xmlns:p14="http://schemas.microsoft.com/office/powerpoint/2010/main" val="1659735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defTabSz="957263">
              <a:defRPr>
                <a:solidFill>
                  <a:schemeClr val="tx1"/>
                </a:solidFill>
                <a:latin typeface="Arial" panose="020B0604020202020204" pitchFamily="34" charset="0"/>
              </a:defRPr>
            </a:lvl1pPr>
            <a:lvl2pPr marL="777875" indent="-298450" defTabSz="957263">
              <a:defRPr>
                <a:solidFill>
                  <a:schemeClr val="tx1"/>
                </a:solidFill>
                <a:latin typeface="Arial" panose="020B0604020202020204" pitchFamily="34" charset="0"/>
              </a:defRPr>
            </a:lvl2pPr>
            <a:lvl3pPr marL="1196975" indent="-239713" defTabSz="957263">
              <a:defRPr>
                <a:solidFill>
                  <a:schemeClr val="tx1"/>
                </a:solidFill>
                <a:latin typeface="Arial" panose="020B0604020202020204" pitchFamily="34" charset="0"/>
              </a:defRPr>
            </a:lvl3pPr>
            <a:lvl4pPr marL="1674813" indent="-238125" defTabSz="957263">
              <a:defRPr>
                <a:solidFill>
                  <a:schemeClr val="tx1"/>
                </a:solidFill>
                <a:latin typeface="Arial" panose="020B0604020202020204" pitchFamily="34" charset="0"/>
              </a:defRPr>
            </a:lvl4pPr>
            <a:lvl5pPr marL="2154238" indent="-239713" defTabSz="957263">
              <a:defRPr>
                <a:solidFill>
                  <a:schemeClr val="tx1"/>
                </a:solidFill>
                <a:latin typeface="Arial" panose="020B0604020202020204" pitchFamily="34" charset="0"/>
              </a:defRPr>
            </a:lvl5pPr>
            <a:lvl6pPr marL="2611438" indent="-239713" defTabSz="957263" eaLnBrk="0" fontAlgn="base" hangingPunct="0">
              <a:spcBef>
                <a:spcPct val="0"/>
              </a:spcBef>
              <a:spcAft>
                <a:spcPct val="0"/>
              </a:spcAft>
              <a:defRPr>
                <a:solidFill>
                  <a:schemeClr val="tx1"/>
                </a:solidFill>
                <a:latin typeface="Arial" panose="020B0604020202020204" pitchFamily="34" charset="0"/>
              </a:defRPr>
            </a:lvl6pPr>
            <a:lvl7pPr marL="3068638" indent="-239713" defTabSz="957263" eaLnBrk="0" fontAlgn="base" hangingPunct="0">
              <a:spcBef>
                <a:spcPct val="0"/>
              </a:spcBef>
              <a:spcAft>
                <a:spcPct val="0"/>
              </a:spcAft>
              <a:defRPr>
                <a:solidFill>
                  <a:schemeClr val="tx1"/>
                </a:solidFill>
                <a:latin typeface="Arial" panose="020B0604020202020204" pitchFamily="34" charset="0"/>
              </a:defRPr>
            </a:lvl7pPr>
            <a:lvl8pPr marL="3525838" indent="-239713" defTabSz="957263" eaLnBrk="0" fontAlgn="base" hangingPunct="0">
              <a:spcBef>
                <a:spcPct val="0"/>
              </a:spcBef>
              <a:spcAft>
                <a:spcPct val="0"/>
              </a:spcAft>
              <a:defRPr>
                <a:solidFill>
                  <a:schemeClr val="tx1"/>
                </a:solidFill>
                <a:latin typeface="Arial" panose="020B0604020202020204" pitchFamily="34" charset="0"/>
              </a:defRPr>
            </a:lvl8pPr>
            <a:lvl9pPr marL="3983038" indent="-239713" defTabSz="957263" eaLnBrk="0" fontAlgn="base" hangingPunct="0">
              <a:spcBef>
                <a:spcPct val="0"/>
              </a:spcBef>
              <a:spcAft>
                <a:spcPct val="0"/>
              </a:spcAft>
              <a:defRPr>
                <a:solidFill>
                  <a:schemeClr val="tx1"/>
                </a:solidFill>
                <a:latin typeface="Arial" panose="020B0604020202020204" pitchFamily="34" charset="0"/>
              </a:defRPr>
            </a:lvl9pPr>
          </a:lstStyle>
          <a:p>
            <a:fld id="{74302CBC-9D98-4AA6-8992-463FF095BD33}" type="slidenum">
              <a:rPr lang="en-IE" altLang="en-US" smtClean="0"/>
              <a:pPr/>
              <a:t>35</a:t>
            </a:fld>
            <a:endParaRPr lang="en-IE" alt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lvl="1" eaLnBrk="1" hangingPunct="1"/>
            <a:r>
              <a:rPr lang="en-US" altLang="en-US">
                <a:latin typeface="Arial" panose="020B0604020202020204" pitchFamily="34" charset="0"/>
              </a:rPr>
              <a:t> </a:t>
            </a:r>
          </a:p>
        </p:txBody>
      </p:sp>
    </p:spTree>
    <p:extLst>
      <p:ext uri="{BB962C8B-B14F-4D97-AF65-F5344CB8AC3E}">
        <p14:creationId xmlns:p14="http://schemas.microsoft.com/office/powerpoint/2010/main" val="17376043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defTabSz="957263">
              <a:defRPr>
                <a:solidFill>
                  <a:schemeClr val="tx1"/>
                </a:solidFill>
                <a:latin typeface="Arial" panose="020B0604020202020204" pitchFamily="34" charset="0"/>
              </a:defRPr>
            </a:lvl1pPr>
            <a:lvl2pPr marL="777875" indent="-298450" defTabSz="957263">
              <a:defRPr>
                <a:solidFill>
                  <a:schemeClr val="tx1"/>
                </a:solidFill>
                <a:latin typeface="Arial" panose="020B0604020202020204" pitchFamily="34" charset="0"/>
              </a:defRPr>
            </a:lvl2pPr>
            <a:lvl3pPr marL="1196975" indent="-239713" defTabSz="957263">
              <a:defRPr>
                <a:solidFill>
                  <a:schemeClr val="tx1"/>
                </a:solidFill>
                <a:latin typeface="Arial" panose="020B0604020202020204" pitchFamily="34" charset="0"/>
              </a:defRPr>
            </a:lvl3pPr>
            <a:lvl4pPr marL="1674813" indent="-238125" defTabSz="957263">
              <a:defRPr>
                <a:solidFill>
                  <a:schemeClr val="tx1"/>
                </a:solidFill>
                <a:latin typeface="Arial" panose="020B0604020202020204" pitchFamily="34" charset="0"/>
              </a:defRPr>
            </a:lvl4pPr>
            <a:lvl5pPr marL="2154238" indent="-239713" defTabSz="957263">
              <a:defRPr>
                <a:solidFill>
                  <a:schemeClr val="tx1"/>
                </a:solidFill>
                <a:latin typeface="Arial" panose="020B0604020202020204" pitchFamily="34" charset="0"/>
              </a:defRPr>
            </a:lvl5pPr>
            <a:lvl6pPr marL="2611438" indent="-239713" defTabSz="957263" eaLnBrk="0" fontAlgn="base" hangingPunct="0">
              <a:spcBef>
                <a:spcPct val="0"/>
              </a:spcBef>
              <a:spcAft>
                <a:spcPct val="0"/>
              </a:spcAft>
              <a:defRPr>
                <a:solidFill>
                  <a:schemeClr val="tx1"/>
                </a:solidFill>
                <a:latin typeface="Arial" panose="020B0604020202020204" pitchFamily="34" charset="0"/>
              </a:defRPr>
            </a:lvl6pPr>
            <a:lvl7pPr marL="3068638" indent="-239713" defTabSz="957263" eaLnBrk="0" fontAlgn="base" hangingPunct="0">
              <a:spcBef>
                <a:spcPct val="0"/>
              </a:spcBef>
              <a:spcAft>
                <a:spcPct val="0"/>
              </a:spcAft>
              <a:defRPr>
                <a:solidFill>
                  <a:schemeClr val="tx1"/>
                </a:solidFill>
                <a:latin typeface="Arial" panose="020B0604020202020204" pitchFamily="34" charset="0"/>
              </a:defRPr>
            </a:lvl7pPr>
            <a:lvl8pPr marL="3525838" indent="-239713" defTabSz="957263" eaLnBrk="0" fontAlgn="base" hangingPunct="0">
              <a:spcBef>
                <a:spcPct val="0"/>
              </a:spcBef>
              <a:spcAft>
                <a:spcPct val="0"/>
              </a:spcAft>
              <a:defRPr>
                <a:solidFill>
                  <a:schemeClr val="tx1"/>
                </a:solidFill>
                <a:latin typeface="Arial" panose="020B0604020202020204" pitchFamily="34" charset="0"/>
              </a:defRPr>
            </a:lvl8pPr>
            <a:lvl9pPr marL="3983038" indent="-239713" defTabSz="957263" eaLnBrk="0" fontAlgn="base" hangingPunct="0">
              <a:spcBef>
                <a:spcPct val="0"/>
              </a:spcBef>
              <a:spcAft>
                <a:spcPct val="0"/>
              </a:spcAft>
              <a:defRPr>
                <a:solidFill>
                  <a:schemeClr val="tx1"/>
                </a:solidFill>
                <a:latin typeface="Arial" panose="020B0604020202020204" pitchFamily="34" charset="0"/>
              </a:defRPr>
            </a:lvl9pPr>
          </a:lstStyle>
          <a:p>
            <a:fld id="{D71B0E08-3EA0-4DEA-819A-C6CABF41AE32}" type="slidenum">
              <a:rPr lang="en-IE" altLang="en-US" smtClean="0"/>
              <a:pPr/>
              <a:t>36</a:t>
            </a:fld>
            <a:endParaRPr lang="en-IE" altLang="en-US"/>
          </a:p>
        </p:txBody>
      </p:sp>
      <p:sp>
        <p:nvSpPr>
          <p:cNvPr id="74755" name="Rectangle 2"/>
          <p:cNvSpPr>
            <a:spLocks noGrp="1" noRot="1" noChangeAspect="1" noChangeArrowheads="1" noTextEdit="1"/>
          </p:cNvSpPr>
          <p:nvPr>
            <p:ph type="sldImg"/>
          </p:nvPr>
        </p:nvSpPr>
        <p:spPr>
          <a:xfrm>
            <a:off x="917575" y="741363"/>
            <a:ext cx="4965700" cy="3724275"/>
          </a:xfrm>
          <a:ln/>
        </p:spPr>
      </p:sp>
      <p:sp>
        <p:nvSpPr>
          <p:cNvPr id="74756" name="Rectangle 3"/>
          <p:cNvSpPr>
            <a:spLocks noGrp="1" noChangeArrowheads="1"/>
          </p:cNvSpPr>
          <p:nvPr>
            <p:ph type="body" idx="1"/>
          </p:nvPr>
        </p:nvSpPr>
        <p:spPr>
          <a:xfrm>
            <a:off x="906463" y="4714875"/>
            <a:ext cx="4984750" cy="4471988"/>
          </a:xfrm>
          <a:noFill/>
        </p:spPr>
        <p:txBody>
          <a:bodyPr/>
          <a:lstStyle/>
          <a:p>
            <a:pPr eaLnBrk="1" hangingPunct="1"/>
            <a:r>
              <a:rPr lang="en-GB" altLang="en-US">
                <a:latin typeface="Arial" panose="020B0604020202020204" pitchFamily="34" charset="0"/>
              </a:rPr>
              <a:t> </a:t>
            </a:r>
            <a:endParaRPr lang="en-US" altLang="en-US">
              <a:latin typeface="Arial" panose="020B0604020202020204" pitchFamily="34" charset="0"/>
            </a:endParaRPr>
          </a:p>
        </p:txBody>
      </p:sp>
    </p:spTree>
    <p:extLst>
      <p:ext uri="{BB962C8B-B14F-4D97-AF65-F5344CB8AC3E}">
        <p14:creationId xmlns:p14="http://schemas.microsoft.com/office/powerpoint/2010/main" val="10871306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defTabSz="957263">
              <a:defRPr>
                <a:solidFill>
                  <a:schemeClr val="tx1"/>
                </a:solidFill>
                <a:latin typeface="Arial" panose="020B0604020202020204" pitchFamily="34" charset="0"/>
              </a:defRPr>
            </a:lvl1pPr>
            <a:lvl2pPr marL="777875" indent="-298450" defTabSz="957263">
              <a:defRPr>
                <a:solidFill>
                  <a:schemeClr val="tx1"/>
                </a:solidFill>
                <a:latin typeface="Arial" panose="020B0604020202020204" pitchFamily="34" charset="0"/>
              </a:defRPr>
            </a:lvl2pPr>
            <a:lvl3pPr marL="1196975" indent="-239713" defTabSz="957263">
              <a:defRPr>
                <a:solidFill>
                  <a:schemeClr val="tx1"/>
                </a:solidFill>
                <a:latin typeface="Arial" panose="020B0604020202020204" pitchFamily="34" charset="0"/>
              </a:defRPr>
            </a:lvl3pPr>
            <a:lvl4pPr marL="1674813" indent="-238125" defTabSz="957263">
              <a:defRPr>
                <a:solidFill>
                  <a:schemeClr val="tx1"/>
                </a:solidFill>
                <a:latin typeface="Arial" panose="020B0604020202020204" pitchFamily="34" charset="0"/>
              </a:defRPr>
            </a:lvl4pPr>
            <a:lvl5pPr marL="2154238" indent="-239713" defTabSz="957263">
              <a:defRPr>
                <a:solidFill>
                  <a:schemeClr val="tx1"/>
                </a:solidFill>
                <a:latin typeface="Arial" panose="020B0604020202020204" pitchFamily="34" charset="0"/>
              </a:defRPr>
            </a:lvl5pPr>
            <a:lvl6pPr marL="2611438" indent="-239713" defTabSz="957263" eaLnBrk="0" fontAlgn="base" hangingPunct="0">
              <a:spcBef>
                <a:spcPct val="0"/>
              </a:spcBef>
              <a:spcAft>
                <a:spcPct val="0"/>
              </a:spcAft>
              <a:defRPr>
                <a:solidFill>
                  <a:schemeClr val="tx1"/>
                </a:solidFill>
                <a:latin typeface="Arial" panose="020B0604020202020204" pitchFamily="34" charset="0"/>
              </a:defRPr>
            </a:lvl6pPr>
            <a:lvl7pPr marL="3068638" indent="-239713" defTabSz="957263" eaLnBrk="0" fontAlgn="base" hangingPunct="0">
              <a:spcBef>
                <a:spcPct val="0"/>
              </a:spcBef>
              <a:spcAft>
                <a:spcPct val="0"/>
              </a:spcAft>
              <a:defRPr>
                <a:solidFill>
                  <a:schemeClr val="tx1"/>
                </a:solidFill>
                <a:latin typeface="Arial" panose="020B0604020202020204" pitchFamily="34" charset="0"/>
              </a:defRPr>
            </a:lvl7pPr>
            <a:lvl8pPr marL="3525838" indent="-239713" defTabSz="957263" eaLnBrk="0" fontAlgn="base" hangingPunct="0">
              <a:spcBef>
                <a:spcPct val="0"/>
              </a:spcBef>
              <a:spcAft>
                <a:spcPct val="0"/>
              </a:spcAft>
              <a:defRPr>
                <a:solidFill>
                  <a:schemeClr val="tx1"/>
                </a:solidFill>
                <a:latin typeface="Arial" panose="020B0604020202020204" pitchFamily="34" charset="0"/>
              </a:defRPr>
            </a:lvl8pPr>
            <a:lvl9pPr marL="3983038" indent="-239713" defTabSz="957263" eaLnBrk="0" fontAlgn="base" hangingPunct="0">
              <a:spcBef>
                <a:spcPct val="0"/>
              </a:spcBef>
              <a:spcAft>
                <a:spcPct val="0"/>
              </a:spcAft>
              <a:defRPr>
                <a:solidFill>
                  <a:schemeClr val="tx1"/>
                </a:solidFill>
                <a:latin typeface="Arial" panose="020B0604020202020204" pitchFamily="34" charset="0"/>
              </a:defRPr>
            </a:lvl9pPr>
          </a:lstStyle>
          <a:p>
            <a:fld id="{849D1E51-3EF2-4CA4-A7E7-7FEE904AFD49}" type="slidenum">
              <a:rPr lang="en-IE" altLang="en-US" smtClean="0"/>
              <a:pPr/>
              <a:t>37</a:t>
            </a:fld>
            <a:endParaRPr lang="en-IE" alt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xfrm>
            <a:off x="679450" y="4716463"/>
            <a:ext cx="5359400" cy="4938712"/>
          </a:xfrm>
          <a:noFill/>
        </p:spPr>
        <p:txBody>
          <a:bodyPr/>
          <a:lstStyle/>
          <a:p>
            <a:pPr eaLnBrk="1" hangingPunct="1">
              <a:lnSpc>
                <a:spcPct val="90000"/>
              </a:lnSpc>
              <a:buFontTx/>
              <a:buChar char="•"/>
            </a:pPr>
            <a:endParaRPr lang="en-US" altLang="en-US">
              <a:latin typeface="Arial" panose="020B0604020202020204" pitchFamily="34" charset="0"/>
            </a:endParaRPr>
          </a:p>
        </p:txBody>
      </p:sp>
    </p:spTree>
    <p:extLst>
      <p:ext uri="{BB962C8B-B14F-4D97-AF65-F5344CB8AC3E}">
        <p14:creationId xmlns:p14="http://schemas.microsoft.com/office/powerpoint/2010/main" val="35077332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defTabSz="957263">
              <a:defRPr>
                <a:solidFill>
                  <a:schemeClr val="tx1"/>
                </a:solidFill>
                <a:latin typeface="Arial" panose="020B0604020202020204" pitchFamily="34" charset="0"/>
              </a:defRPr>
            </a:lvl1pPr>
            <a:lvl2pPr marL="777875" indent="-298450" defTabSz="957263">
              <a:defRPr>
                <a:solidFill>
                  <a:schemeClr val="tx1"/>
                </a:solidFill>
                <a:latin typeface="Arial" panose="020B0604020202020204" pitchFamily="34" charset="0"/>
              </a:defRPr>
            </a:lvl2pPr>
            <a:lvl3pPr marL="1196975" indent="-239713" defTabSz="957263">
              <a:defRPr>
                <a:solidFill>
                  <a:schemeClr val="tx1"/>
                </a:solidFill>
                <a:latin typeface="Arial" panose="020B0604020202020204" pitchFamily="34" charset="0"/>
              </a:defRPr>
            </a:lvl3pPr>
            <a:lvl4pPr marL="1674813" indent="-238125" defTabSz="957263">
              <a:defRPr>
                <a:solidFill>
                  <a:schemeClr val="tx1"/>
                </a:solidFill>
                <a:latin typeface="Arial" panose="020B0604020202020204" pitchFamily="34" charset="0"/>
              </a:defRPr>
            </a:lvl4pPr>
            <a:lvl5pPr marL="2154238" indent="-239713" defTabSz="957263">
              <a:defRPr>
                <a:solidFill>
                  <a:schemeClr val="tx1"/>
                </a:solidFill>
                <a:latin typeface="Arial" panose="020B0604020202020204" pitchFamily="34" charset="0"/>
              </a:defRPr>
            </a:lvl5pPr>
            <a:lvl6pPr marL="2611438" indent="-239713" defTabSz="957263" eaLnBrk="0" fontAlgn="base" hangingPunct="0">
              <a:spcBef>
                <a:spcPct val="0"/>
              </a:spcBef>
              <a:spcAft>
                <a:spcPct val="0"/>
              </a:spcAft>
              <a:defRPr>
                <a:solidFill>
                  <a:schemeClr val="tx1"/>
                </a:solidFill>
                <a:latin typeface="Arial" panose="020B0604020202020204" pitchFamily="34" charset="0"/>
              </a:defRPr>
            </a:lvl6pPr>
            <a:lvl7pPr marL="3068638" indent="-239713" defTabSz="957263" eaLnBrk="0" fontAlgn="base" hangingPunct="0">
              <a:spcBef>
                <a:spcPct val="0"/>
              </a:spcBef>
              <a:spcAft>
                <a:spcPct val="0"/>
              </a:spcAft>
              <a:defRPr>
                <a:solidFill>
                  <a:schemeClr val="tx1"/>
                </a:solidFill>
                <a:latin typeface="Arial" panose="020B0604020202020204" pitchFamily="34" charset="0"/>
              </a:defRPr>
            </a:lvl7pPr>
            <a:lvl8pPr marL="3525838" indent="-239713" defTabSz="957263" eaLnBrk="0" fontAlgn="base" hangingPunct="0">
              <a:spcBef>
                <a:spcPct val="0"/>
              </a:spcBef>
              <a:spcAft>
                <a:spcPct val="0"/>
              </a:spcAft>
              <a:defRPr>
                <a:solidFill>
                  <a:schemeClr val="tx1"/>
                </a:solidFill>
                <a:latin typeface="Arial" panose="020B0604020202020204" pitchFamily="34" charset="0"/>
              </a:defRPr>
            </a:lvl8pPr>
            <a:lvl9pPr marL="3983038" indent="-239713" defTabSz="957263" eaLnBrk="0" fontAlgn="base" hangingPunct="0">
              <a:spcBef>
                <a:spcPct val="0"/>
              </a:spcBef>
              <a:spcAft>
                <a:spcPct val="0"/>
              </a:spcAft>
              <a:defRPr>
                <a:solidFill>
                  <a:schemeClr val="tx1"/>
                </a:solidFill>
                <a:latin typeface="Arial" panose="020B0604020202020204" pitchFamily="34" charset="0"/>
              </a:defRPr>
            </a:lvl9pPr>
          </a:lstStyle>
          <a:p>
            <a:fld id="{2A76E0B7-0803-4A9F-AD30-5B2FEED1EE3D}" type="slidenum">
              <a:rPr lang="en-IE" altLang="en-US" smtClean="0"/>
              <a:pPr/>
              <a:t>38</a:t>
            </a:fld>
            <a:endParaRPr lang="en-IE" alt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buFontTx/>
              <a:buChar char="•"/>
            </a:pPr>
            <a:endParaRPr lang="en-GB" altLang="en-US">
              <a:latin typeface="Arial" panose="020B0604020202020204" pitchFamily="34" charset="0"/>
            </a:endParaRPr>
          </a:p>
        </p:txBody>
      </p:sp>
    </p:spTree>
    <p:extLst>
      <p:ext uri="{BB962C8B-B14F-4D97-AF65-F5344CB8AC3E}">
        <p14:creationId xmlns:p14="http://schemas.microsoft.com/office/powerpoint/2010/main" val="24103191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57263">
              <a:defRPr>
                <a:solidFill>
                  <a:schemeClr val="tx1"/>
                </a:solidFill>
                <a:latin typeface="Arial" panose="020B0604020202020204" pitchFamily="34" charset="0"/>
              </a:defRPr>
            </a:lvl1pPr>
            <a:lvl2pPr marL="777875" indent="-298450" defTabSz="957263">
              <a:defRPr>
                <a:solidFill>
                  <a:schemeClr val="tx1"/>
                </a:solidFill>
                <a:latin typeface="Arial" panose="020B0604020202020204" pitchFamily="34" charset="0"/>
              </a:defRPr>
            </a:lvl2pPr>
            <a:lvl3pPr marL="1196975" indent="-239713" defTabSz="957263">
              <a:defRPr>
                <a:solidFill>
                  <a:schemeClr val="tx1"/>
                </a:solidFill>
                <a:latin typeface="Arial" panose="020B0604020202020204" pitchFamily="34" charset="0"/>
              </a:defRPr>
            </a:lvl3pPr>
            <a:lvl4pPr marL="1674813" indent="-238125" defTabSz="957263">
              <a:defRPr>
                <a:solidFill>
                  <a:schemeClr val="tx1"/>
                </a:solidFill>
                <a:latin typeface="Arial" panose="020B0604020202020204" pitchFamily="34" charset="0"/>
              </a:defRPr>
            </a:lvl4pPr>
            <a:lvl5pPr marL="2154238" indent="-239713" defTabSz="957263">
              <a:defRPr>
                <a:solidFill>
                  <a:schemeClr val="tx1"/>
                </a:solidFill>
                <a:latin typeface="Arial" panose="020B0604020202020204" pitchFamily="34" charset="0"/>
              </a:defRPr>
            </a:lvl5pPr>
            <a:lvl6pPr marL="2611438" indent="-239713" defTabSz="957263" eaLnBrk="0" fontAlgn="base" hangingPunct="0">
              <a:spcBef>
                <a:spcPct val="0"/>
              </a:spcBef>
              <a:spcAft>
                <a:spcPct val="0"/>
              </a:spcAft>
              <a:defRPr>
                <a:solidFill>
                  <a:schemeClr val="tx1"/>
                </a:solidFill>
                <a:latin typeface="Arial" panose="020B0604020202020204" pitchFamily="34" charset="0"/>
              </a:defRPr>
            </a:lvl6pPr>
            <a:lvl7pPr marL="3068638" indent="-239713" defTabSz="957263" eaLnBrk="0" fontAlgn="base" hangingPunct="0">
              <a:spcBef>
                <a:spcPct val="0"/>
              </a:spcBef>
              <a:spcAft>
                <a:spcPct val="0"/>
              </a:spcAft>
              <a:defRPr>
                <a:solidFill>
                  <a:schemeClr val="tx1"/>
                </a:solidFill>
                <a:latin typeface="Arial" panose="020B0604020202020204" pitchFamily="34" charset="0"/>
              </a:defRPr>
            </a:lvl7pPr>
            <a:lvl8pPr marL="3525838" indent="-239713" defTabSz="957263" eaLnBrk="0" fontAlgn="base" hangingPunct="0">
              <a:spcBef>
                <a:spcPct val="0"/>
              </a:spcBef>
              <a:spcAft>
                <a:spcPct val="0"/>
              </a:spcAft>
              <a:defRPr>
                <a:solidFill>
                  <a:schemeClr val="tx1"/>
                </a:solidFill>
                <a:latin typeface="Arial" panose="020B0604020202020204" pitchFamily="34" charset="0"/>
              </a:defRPr>
            </a:lvl8pPr>
            <a:lvl9pPr marL="3983038" indent="-239713" defTabSz="957263" eaLnBrk="0" fontAlgn="base" hangingPunct="0">
              <a:spcBef>
                <a:spcPct val="0"/>
              </a:spcBef>
              <a:spcAft>
                <a:spcPct val="0"/>
              </a:spcAft>
              <a:defRPr>
                <a:solidFill>
                  <a:schemeClr val="tx1"/>
                </a:solidFill>
                <a:latin typeface="Arial" panose="020B0604020202020204" pitchFamily="34" charset="0"/>
              </a:defRPr>
            </a:lvl9pPr>
          </a:lstStyle>
          <a:p>
            <a:fld id="{8457980D-56EE-4931-BF9F-BDE1BF2F27D6}" type="slidenum">
              <a:rPr lang="en-IE" altLang="en-US" smtClean="0"/>
              <a:pPr/>
              <a:t>39</a:t>
            </a:fld>
            <a:endParaRPr lang="en-IE" altLang="en-US"/>
          </a:p>
        </p:txBody>
      </p:sp>
      <p:sp>
        <p:nvSpPr>
          <p:cNvPr id="80899" name="Rectangle 2"/>
          <p:cNvSpPr>
            <a:spLocks noGrp="1" noRot="1" noChangeAspect="1" noChangeArrowheads="1" noTextEdit="1"/>
          </p:cNvSpPr>
          <p:nvPr>
            <p:ph type="sldImg"/>
          </p:nvPr>
        </p:nvSpPr>
        <p:spPr>
          <a:xfrm>
            <a:off x="917575" y="742950"/>
            <a:ext cx="4965700" cy="3724275"/>
          </a:xfrm>
          <a:ln/>
        </p:spPr>
      </p:sp>
      <p:sp>
        <p:nvSpPr>
          <p:cNvPr id="80900" name="Rectangle 3"/>
          <p:cNvSpPr>
            <a:spLocks noGrp="1" noChangeArrowheads="1"/>
          </p:cNvSpPr>
          <p:nvPr>
            <p:ph type="body" idx="1"/>
          </p:nvPr>
        </p:nvSpPr>
        <p:spPr>
          <a:xfrm>
            <a:off x="906463" y="4716463"/>
            <a:ext cx="4984750" cy="4468812"/>
          </a:xfrm>
          <a:noFill/>
        </p:spPr>
        <p:txBody>
          <a:bodyPr/>
          <a:lstStyle/>
          <a:p>
            <a:pPr eaLnBrk="1" hangingPunct="1">
              <a:buClr>
                <a:schemeClr val="tx1"/>
              </a:buClr>
              <a:buFontTx/>
              <a:buChar char="•"/>
            </a:pPr>
            <a:endParaRPr lang="en-US" altLang="en-US">
              <a:latin typeface="Arial" panose="020B0604020202020204" pitchFamily="34" charset="0"/>
            </a:endParaRPr>
          </a:p>
        </p:txBody>
      </p:sp>
    </p:spTree>
    <p:extLst>
      <p:ext uri="{BB962C8B-B14F-4D97-AF65-F5344CB8AC3E}">
        <p14:creationId xmlns:p14="http://schemas.microsoft.com/office/powerpoint/2010/main" val="16912299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defTabSz="957263">
              <a:defRPr>
                <a:solidFill>
                  <a:schemeClr val="tx1"/>
                </a:solidFill>
                <a:latin typeface="Arial" panose="020B0604020202020204" pitchFamily="34" charset="0"/>
              </a:defRPr>
            </a:lvl1pPr>
            <a:lvl2pPr marL="777875" indent="-298450" defTabSz="957263">
              <a:defRPr>
                <a:solidFill>
                  <a:schemeClr val="tx1"/>
                </a:solidFill>
                <a:latin typeface="Arial" panose="020B0604020202020204" pitchFamily="34" charset="0"/>
              </a:defRPr>
            </a:lvl2pPr>
            <a:lvl3pPr marL="1196975" indent="-239713" defTabSz="957263">
              <a:defRPr>
                <a:solidFill>
                  <a:schemeClr val="tx1"/>
                </a:solidFill>
                <a:latin typeface="Arial" panose="020B0604020202020204" pitchFamily="34" charset="0"/>
              </a:defRPr>
            </a:lvl3pPr>
            <a:lvl4pPr marL="1674813" indent="-238125" defTabSz="957263">
              <a:defRPr>
                <a:solidFill>
                  <a:schemeClr val="tx1"/>
                </a:solidFill>
                <a:latin typeface="Arial" panose="020B0604020202020204" pitchFamily="34" charset="0"/>
              </a:defRPr>
            </a:lvl4pPr>
            <a:lvl5pPr marL="2154238" indent="-239713" defTabSz="957263">
              <a:defRPr>
                <a:solidFill>
                  <a:schemeClr val="tx1"/>
                </a:solidFill>
                <a:latin typeface="Arial" panose="020B0604020202020204" pitchFamily="34" charset="0"/>
              </a:defRPr>
            </a:lvl5pPr>
            <a:lvl6pPr marL="2611438" indent="-239713" defTabSz="957263" eaLnBrk="0" fontAlgn="base" hangingPunct="0">
              <a:spcBef>
                <a:spcPct val="0"/>
              </a:spcBef>
              <a:spcAft>
                <a:spcPct val="0"/>
              </a:spcAft>
              <a:defRPr>
                <a:solidFill>
                  <a:schemeClr val="tx1"/>
                </a:solidFill>
                <a:latin typeface="Arial" panose="020B0604020202020204" pitchFamily="34" charset="0"/>
              </a:defRPr>
            </a:lvl6pPr>
            <a:lvl7pPr marL="3068638" indent="-239713" defTabSz="957263" eaLnBrk="0" fontAlgn="base" hangingPunct="0">
              <a:spcBef>
                <a:spcPct val="0"/>
              </a:spcBef>
              <a:spcAft>
                <a:spcPct val="0"/>
              </a:spcAft>
              <a:defRPr>
                <a:solidFill>
                  <a:schemeClr val="tx1"/>
                </a:solidFill>
                <a:latin typeface="Arial" panose="020B0604020202020204" pitchFamily="34" charset="0"/>
              </a:defRPr>
            </a:lvl7pPr>
            <a:lvl8pPr marL="3525838" indent="-239713" defTabSz="957263" eaLnBrk="0" fontAlgn="base" hangingPunct="0">
              <a:spcBef>
                <a:spcPct val="0"/>
              </a:spcBef>
              <a:spcAft>
                <a:spcPct val="0"/>
              </a:spcAft>
              <a:defRPr>
                <a:solidFill>
                  <a:schemeClr val="tx1"/>
                </a:solidFill>
                <a:latin typeface="Arial" panose="020B0604020202020204" pitchFamily="34" charset="0"/>
              </a:defRPr>
            </a:lvl8pPr>
            <a:lvl9pPr marL="3983038" indent="-239713" defTabSz="957263" eaLnBrk="0" fontAlgn="base" hangingPunct="0">
              <a:spcBef>
                <a:spcPct val="0"/>
              </a:spcBef>
              <a:spcAft>
                <a:spcPct val="0"/>
              </a:spcAft>
              <a:defRPr>
                <a:solidFill>
                  <a:schemeClr val="tx1"/>
                </a:solidFill>
                <a:latin typeface="Arial" panose="020B0604020202020204" pitchFamily="34" charset="0"/>
              </a:defRPr>
            </a:lvl9pPr>
          </a:lstStyle>
          <a:p>
            <a:fld id="{5ED4307F-17E7-4783-8EB8-9C84A84C3589}" type="slidenum">
              <a:rPr lang="en-IE" altLang="en-US" smtClean="0"/>
              <a:pPr/>
              <a:t>40</a:t>
            </a:fld>
            <a:endParaRPr lang="en-IE" altLang="en-US"/>
          </a:p>
        </p:txBody>
      </p:sp>
      <p:sp>
        <p:nvSpPr>
          <p:cNvPr id="82947" name="Rectangle 2"/>
          <p:cNvSpPr>
            <a:spLocks noGrp="1" noRot="1" noChangeAspect="1" noChangeArrowheads="1" noTextEdit="1"/>
          </p:cNvSpPr>
          <p:nvPr>
            <p:ph type="sldImg"/>
          </p:nvPr>
        </p:nvSpPr>
        <p:spPr>
          <a:xfrm>
            <a:off x="915988" y="741363"/>
            <a:ext cx="4965700" cy="3724275"/>
          </a:xfrm>
          <a:ln/>
        </p:spPr>
      </p:sp>
      <p:sp>
        <p:nvSpPr>
          <p:cNvPr id="82948" name="Rectangle 3"/>
          <p:cNvSpPr>
            <a:spLocks noGrp="1" noChangeArrowheads="1"/>
          </p:cNvSpPr>
          <p:nvPr>
            <p:ph type="body" idx="1"/>
          </p:nvPr>
        </p:nvSpPr>
        <p:spPr>
          <a:xfrm>
            <a:off x="906463" y="4714875"/>
            <a:ext cx="4984750" cy="4471988"/>
          </a:xfrm>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29330254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defTabSz="957263">
              <a:defRPr>
                <a:solidFill>
                  <a:schemeClr val="tx1"/>
                </a:solidFill>
                <a:latin typeface="Arial" panose="020B0604020202020204" pitchFamily="34" charset="0"/>
              </a:defRPr>
            </a:lvl1pPr>
            <a:lvl2pPr marL="777875" indent="-298450" defTabSz="957263">
              <a:defRPr>
                <a:solidFill>
                  <a:schemeClr val="tx1"/>
                </a:solidFill>
                <a:latin typeface="Arial" panose="020B0604020202020204" pitchFamily="34" charset="0"/>
              </a:defRPr>
            </a:lvl2pPr>
            <a:lvl3pPr marL="1196975" indent="-239713" defTabSz="957263">
              <a:defRPr>
                <a:solidFill>
                  <a:schemeClr val="tx1"/>
                </a:solidFill>
                <a:latin typeface="Arial" panose="020B0604020202020204" pitchFamily="34" charset="0"/>
              </a:defRPr>
            </a:lvl3pPr>
            <a:lvl4pPr marL="1674813" indent="-238125" defTabSz="957263">
              <a:defRPr>
                <a:solidFill>
                  <a:schemeClr val="tx1"/>
                </a:solidFill>
                <a:latin typeface="Arial" panose="020B0604020202020204" pitchFamily="34" charset="0"/>
              </a:defRPr>
            </a:lvl4pPr>
            <a:lvl5pPr marL="2154238" indent="-239713" defTabSz="957263">
              <a:defRPr>
                <a:solidFill>
                  <a:schemeClr val="tx1"/>
                </a:solidFill>
                <a:latin typeface="Arial" panose="020B0604020202020204" pitchFamily="34" charset="0"/>
              </a:defRPr>
            </a:lvl5pPr>
            <a:lvl6pPr marL="2611438" indent="-239713" defTabSz="957263" eaLnBrk="0" fontAlgn="base" hangingPunct="0">
              <a:spcBef>
                <a:spcPct val="0"/>
              </a:spcBef>
              <a:spcAft>
                <a:spcPct val="0"/>
              </a:spcAft>
              <a:defRPr>
                <a:solidFill>
                  <a:schemeClr val="tx1"/>
                </a:solidFill>
                <a:latin typeface="Arial" panose="020B0604020202020204" pitchFamily="34" charset="0"/>
              </a:defRPr>
            </a:lvl6pPr>
            <a:lvl7pPr marL="3068638" indent="-239713" defTabSz="957263" eaLnBrk="0" fontAlgn="base" hangingPunct="0">
              <a:spcBef>
                <a:spcPct val="0"/>
              </a:spcBef>
              <a:spcAft>
                <a:spcPct val="0"/>
              </a:spcAft>
              <a:defRPr>
                <a:solidFill>
                  <a:schemeClr val="tx1"/>
                </a:solidFill>
                <a:latin typeface="Arial" panose="020B0604020202020204" pitchFamily="34" charset="0"/>
              </a:defRPr>
            </a:lvl7pPr>
            <a:lvl8pPr marL="3525838" indent="-239713" defTabSz="957263" eaLnBrk="0" fontAlgn="base" hangingPunct="0">
              <a:spcBef>
                <a:spcPct val="0"/>
              </a:spcBef>
              <a:spcAft>
                <a:spcPct val="0"/>
              </a:spcAft>
              <a:defRPr>
                <a:solidFill>
                  <a:schemeClr val="tx1"/>
                </a:solidFill>
                <a:latin typeface="Arial" panose="020B0604020202020204" pitchFamily="34" charset="0"/>
              </a:defRPr>
            </a:lvl8pPr>
            <a:lvl9pPr marL="3983038" indent="-239713" defTabSz="957263" eaLnBrk="0" fontAlgn="base" hangingPunct="0">
              <a:spcBef>
                <a:spcPct val="0"/>
              </a:spcBef>
              <a:spcAft>
                <a:spcPct val="0"/>
              </a:spcAft>
              <a:defRPr>
                <a:solidFill>
                  <a:schemeClr val="tx1"/>
                </a:solidFill>
                <a:latin typeface="Arial" panose="020B0604020202020204" pitchFamily="34" charset="0"/>
              </a:defRPr>
            </a:lvl9pPr>
          </a:lstStyle>
          <a:p>
            <a:fld id="{95E5976F-3995-4B6A-A4A5-E11AF51E59C2}" type="slidenum">
              <a:rPr lang="en-IE" altLang="en-US" smtClean="0"/>
              <a:pPr/>
              <a:t>41</a:t>
            </a:fld>
            <a:endParaRPr lang="en-IE" alt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765767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p:spPr>
        <p:txBody>
          <a:bodyPr/>
          <a:lstStyle/>
          <a:p>
            <a:pPr marL="228600" indent="-228600">
              <a:buFontTx/>
              <a:buAutoNum type="arabicPeriod"/>
            </a:pPr>
            <a:endParaRPr lang="en-US" altLang="en-US">
              <a:latin typeface="Arial" panose="020B0604020202020204" pitchFamily="34" charset="0"/>
            </a:endParaRPr>
          </a:p>
        </p:txBody>
      </p:sp>
    </p:spTree>
    <p:extLst>
      <p:ext uri="{BB962C8B-B14F-4D97-AF65-F5344CB8AC3E}">
        <p14:creationId xmlns:p14="http://schemas.microsoft.com/office/powerpoint/2010/main" val="35043077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defTabSz="957263">
              <a:defRPr>
                <a:solidFill>
                  <a:schemeClr val="tx1"/>
                </a:solidFill>
                <a:latin typeface="Arial" panose="020B0604020202020204" pitchFamily="34" charset="0"/>
              </a:defRPr>
            </a:lvl1pPr>
            <a:lvl2pPr marL="777875" indent="-298450" defTabSz="957263">
              <a:defRPr>
                <a:solidFill>
                  <a:schemeClr val="tx1"/>
                </a:solidFill>
                <a:latin typeface="Arial" panose="020B0604020202020204" pitchFamily="34" charset="0"/>
              </a:defRPr>
            </a:lvl2pPr>
            <a:lvl3pPr marL="1196975" indent="-239713" defTabSz="957263">
              <a:defRPr>
                <a:solidFill>
                  <a:schemeClr val="tx1"/>
                </a:solidFill>
                <a:latin typeface="Arial" panose="020B0604020202020204" pitchFamily="34" charset="0"/>
              </a:defRPr>
            </a:lvl3pPr>
            <a:lvl4pPr marL="1674813" indent="-238125" defTabSz="957263">
              <a:defRPr>
                <a:solidFill>
                  <a:schemeClr val="tx1"/>
                </a:solidFill>
                <a:latin typeface="Arial" panose="020B0604020202020204" pitchFamily="34" charset="0"/>
              </a:defRPr>
            </a:lvl4pPr>
            <a:lvl5pPr marL="2154238" indent="-239713" defTabSz="957263">
              <a:defRPr>
                <a:solidFill>
                  <a:schemeClr val="tx1"/>
                </a:solidFill>
                <a:latin typeface="Arial" panose="020B0604020202020204" pitchFamily="34" charset="0"/>
              </a:defRPr>
            </a:lvl5pPr>
            <a:lvl6pPr marL="2611438" indent="-239713" defTabSz="957263" eaLnBrk="0" fontAlgn="base" hangingPunct="0">
              <a:spcBef>
                <a:spcPct val="0"/>
              </a:spcBef>
              <a:spcAft>
                <a:spcPct val="0"/>
              </a:spcAft>
              <a:defRPr>
                <a:solidFill>
                  <a:schemeClr val="tx1"/>
                </a:solidFill>
                <a:latin typeface="Arial" panose="020B0604020202020204" pitchFamily="34" charset="0"/>
              </a:defRPr>
            </a:lvl6pPr>
            <a:lvl7pPr marL="3068638" indent="-239713" defTabSz="957263" eaLnBrk="0" fontAlgn="base" hangingPunct="0">
              <a:spcBef>
                <a:spcPct val="0"/>
              </a:spcBef>
              <a:spcAft>
                <a:spcPct val="0"/>
              </a:spcAft>
              <a:defRPr>
                <a:solidFill>
                  <a:schemeClr val="tx1"/>
                </a:solidFill>
                <a:latin typeface="Arial" panose="020B0604020202020204" pitchFamily="34" charset="0"/>
              </a:defRPr>
            </a:lvl7pPr>
            <a:lvl8pPr marL="3525838" indent="-239713" defTabSz="957263" eaLnBrk="0" fontAlgn="base" hangingPunct="0">
              <a:spcBef>
                <a:spcPct val="0"/>
              </a:spcBef>
              <a:spcAft>
                <a:spcPct val="0"/>
              </a:spcAft>
              <a:defRPr>
                <a:solidFill>
                  <a:schemeClr val="tx1"/>
                </a:solidFill>
                <a:latin typeface="Arial" panose="020B0604020202020204" pitchFamily="34" charset="0"/>
              </a:defRPr>
            </a:lvl8pPr>
            <a:lvl9pPr marL="3983038" indent="-239713" defTabSz="957263" eaLnBrk="0" fontAlgn="base" hangingPunct="0">
              <a:spcBef>
                <a:spcPct val="0"/>
              </a:spcBef>
              <a:spcAft>
                <a:spcPct val="0"/>
              </a:spcAft>
              <a:defRPr>
                <a:solidFill>
                  <a:schemeClr val="tx1"/>
                </a:solidFill>
                <a:latin typeface="Arial" panose="020B0604020202020204" pitchFamily="34" charset="0"/>
              </a:defRPr>
            </a:lvl9pPr>
          </a:lstStyle>
          <a:p>
            <a:fld id="{91A8F1DE-3C97-48DE-99F7-A09321A6B371}" type="slidenum">
              <a:rPr lang="en-IE" altLang="en-US" smtClean="0"/>
              <a:pPr/>
              <a:t>42</a:t>
            </a:fld>
            <a:endParaRPr lang="en-IE" alt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buFontTx/>
              <a:buChar char="•"/>
            </a:pPr>
            <a:endParaRPr lang="en-US" altLang="en-US">
              <a:latin typeface="Arial" panose="020B0604020202020204" pitchFamily="34" charset="0"/>
            </a:endParaRPr>
          </a:p>
        </p:txBody>
      </p:sp>
    </p:spTree>
    <p:extLst>
      <p:ext uri="{BB962C8B-B14F-4D97-AF65-F5344CB8AC3E}">
        <p14:creationId xmlns:p14="http://schemas.microsoft.com/office/powerpoint/2010/main" val="5714779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defTabSz="957263">
              <a:defRPr>
                <a:solidFill>
                  <a:schemeClr val="tx1"/>
                </a:solidFill>
                <a:latin typeface="Arial" panose="020B0604020202020204" pitchFamily="34" charset="0"/>
              </a:defRPr>
            </a:lvl1pPr>
            <a:lvl2pPr marL="777875" indent="-298450" defTabSz="957263">
              <a:defRPr>
                <a:solidFill>
                  <a:schemeClr val="tx1"/>
                </a:solidFill>
                <a:latin typeface="Arial" panose="020B0604020202020204" pitchFamily="34" charset="0"/>
              </a:defRPr>
            </a:lvl2pPr>
            <a:lvl3pPr marL="1196975" indent="-239713" defTabSz="957263">
              <a:defRPr>
                <a:solidFill>
                  <a:schemeClr val="tx1"/>
                </a:solidFill>
                <a:latin typeface="Arial" panose="020B0604020202020204" pitchFamily="34" charset="0"/>
              </a:defRPr>
            </a:lvl3pPr>
            <a:lvl4pPr marL="1674813" indent="-238125" defTabSz="957263">
              <a:defRPr>
                <a:solidFill>
                  <a:schemeClr val="tx1"/>
                </a:solidFill>
                <a:latin typeface="Arial" panose="020B0604020202020204" pitchFamily="34" charset="0"/>
              </a:defRPr>
            </a:lvl4pPr>
            <a:lvl5pPr marL="2154238" indent="-239713" defTabSz="957263">
              <a:defRPr>
                <a:solidFill>
                  <a:schemeClr val="tx1"/>
                </a:solidFill>
                <a:latin typeface="Arial" panose="020B0604020202020204" pitchFamily="34" charset="0"/>
              </a:defRPr>
            </a:lvl5pPr>
            <a:lvl6pPr marL="2611438" indent="-239713" defTabSz="957263" eaLnBrk="0" fontAlgn="base" hangingPunct="0">
              <a:spcBef>
                <a:spcPct val="0"/>
              </a:spcBef>
              <a:spcAft>
                <a:spcPct val="0"/>
              </a:spcAft>
              <a:defRPr>
                <a:solidFill>
                  <a:schemeClr val="tx1"/>
                </a:solidFill>
                <a:latin typeface="Arial" panose="020B0604020202020204" pitchFamily="34" charset="0"/>
              </a:defRPr>
            </a:lvl6pPr>
            <a:lvl7pPr marL="3068638" indent="-239713" defTabSz="957263" eaLnBrk="0" fontAlgn="base" hangingPunct="0">
              <a:spcBef>
                <a:spcPct val="0"/>
              </a:spcBef>
              <a:spcAft>
                <a:spcPct val="0"/>
              </a:spcAft>
              <a:defRPr>
                <a:solidFill>
                  <a:schemeClr val="tx1"/>
                </a:solidFill>
                <a:latin typeface="Arial" panose="020B0604020202020204" pitchFamily="34" charset="0"/>
              </a:defRPr>
            </a:lvl7pPr>
            <a:lvl8pPr marL="3525838" indent="-239713" defTabSz="957263" eaLnBrk="0" fontAlgn="base" hangingPunct="0">
              <a:spcBef>
                <a:spcPct val="0"/>
              </a:spcBef>
              <a:spcAft>
                <a:spcPct val="0"/>
              </a:spcAft>
              <a:defRPr>
                <a:solidFill>
                  <a:schemeClr val="tx1"/>
                </a:solidFill>
                <a:latin typeface="Arial" panose="020B0604020202020204" pitchFamily="34" charset="0"/>
              </a:defRPr>
            </a:lvl8pPr>
            <a:lvl9pPr marL="3983038" indent="-239713" defTabSz="957263" eaLnBrk="0" fontAlgn="base" hangingPunct="0">
              <a:spcBef>
                <a:spcPct val="0"/>
              </a:spcBef>
              <a:spcAft>
                <a:spcPct val="0"/>
              </a:spcAft>
              <a:defRPr>
                <a:solidFill>
                  <a:schemeClr val="tx1"/>
                </a:solidFill>
                <a:latin typeface="Arial" panose="020B0604020202020204" pitchFamily="34" charset="0"/>
              </a:defRPr>
            </a:lvl9pPr>
          </a:lstStyle>
          <a:p>
            <a:fld id="{18C93E8F-866A-408C-9C38-357F16451FBB}" type="slidenum">
              <a:rPr lang="en-IE" altLang="en-US" smtClean="0"/>
              <a:pPr/>
              <a:t>43</a:t>
            </a:fld>
            <a:endParaRPr lang="en-IE" alt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7636009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defTabSz="957263">
              <a:defRPr>
                <a:solidFill>
                  <a:schemeClr val="tx1"/>
                </a:solidFill>
                <a:latin typeface="Arial" panose="020B0604020202020204" pitchFamily="34" charset="0"/>
              </a:defRPr>
            </a:lvl1pPr>
            <a:lvl2pPr marL="777875" indent="-298450" defTabSz="957263">
              <a:defRPr>
                <a:solidFill>
                  <a:schemeClr val="tx1"/>
                </a:solidFill>
                <a:latin typeface="Arial" panose="020B0604020202020204" pitchFamily="34" charset="0"/>
              </a:defRPr>
            </a:lvl2pPr>
            <a:lvl3pPr marL="1196975" indent="-239713" defTabSz="957263">
              <a:defRPr>
                <a:solidFill>
                  <a:schemeClr val="tx1"/>
                </a:solidFill>
                <a:latin typeface="Arial" panose="020B0604020202020204" pitchFamily="34" charset="0"/>
              </a:defRPr>
            </a:lvl3pPr>
            <a:lvl4pPr marL="1674813" indent="-238125" defTabSz="957263">
              <a:defRPr>
                <a:solidFill>
                  <a:schemeClr val="tx1"/>
                </a:solidFill>
                <a:latin typeface="Arial" panose="020B0604020202020204" pitchFamily="34" charset="0"/>
              </a:defRPr>
            </a:lvl4pPr>
            <a:lvl5pPr marL="2154238" indent="-239713" defTabSz="957263">
              <a:defRPr>
                <a:solidFill>
                  <a:schemeClr val="tx1"/>
                </a:solidFill>
                <a:latin typeface="Arial" panose="020B0604020202020204" pitchFamily="34" charset="0"/>
              </a:defRPr>
            </a:lvl5pPr>
            <a:lvl6pPr marL="2611438" indent="-239713" defTabSz="957263" eaLnBrk="0" fontAlgn="base" hangingPunct="0">
              <a:spcBef>
                <a:spcPct val="0"/>
              </a:spcBef>
              <a:spcAft>
                <a:spcPct val="0"/>
              </a:spcAft>
              <a:defRPr>
                <a:solidFill>
                  <a:schemeClr val="tx1"/>
                </a:solidFill>
                <a:latin typeface="Arial" panose="020B0604020202020204" pitchFamily="34" charset="0"/>
              </a:defRPr>
            </a:lvl6pPr>
            <a:lvl7pPr marL="3068638" indent="-239713" defTabSz="957263" eaLnBrk="0" fontAlgn="base" hangingPunct="0">
              <a:spcBef>
                <a:spcPct val="0"/>
              </a:spcBef>
              <a:spcAft>
                <a:spcPct val="0"/>
              </a:spcAft>
              <a:defRPr>
                <a:solidFill>
                  <a:schemeClr val="tx1"/>
                </a:solidFill>
                <a:latin typeface="Arial" panose="020B0604020202020204" pitchFamily="34" charset="0"/>
              </a:defRPr>
            </a:lvl7pPr>
            <a:lvl8pPr marL="3525838" indent="-239713" defTabSz="957263" eaLnBrk="0" fontAlgn="base" hangingPunct="0">
              <a:spcBef>
                <a:spcPct val="0"/>
              </a:spcBef>
              <a:spcAft>
                <a:spcPct val="0"/>
              </a:spcAft>
              <a:defRPr>
                <a:solidFill>
                  <a:schemeClr val="tx1"/>
                </a:solidFill>
                <a:latin typeface="Arial" panose="020B0604020202020204" pitchFamily="34" charset="0"/>
              </a:defRPr>
            </a:lvl8pPr>
            <a:lvl9pPr marL="3983038" indent="-239713" defTabSz="957263" eaLnBrk="0" fontAlgn="base" hangingPunct="0">
              <a:spcBef>
                <a:spcPct val="0"/>
              </a:spcBef>
              <a:spcAft>
                <a:spcPct val="0"/>
              </a:spcAft>
              <a:defRPr>
                <a:solidFill>
                  <a:schemeClr val="tx1"/>
                </a:solidFill>
                <a:latin typeface="Arial" panose="020B0604020202020204" pitchFamily="34" charset="0"/>
              </a:defRPr>
            </a:lvl9pPr>
          </a:lstStyle>
          <a:p>
            <a:fld id="{AE30855A-D812-46EE-A815-7B3C46366F8D}" type="slidenum">
              <a:rPr lang="en-IE" altLang="en-US" smtClean="0"/>
              <a:pPr/>
              <a:t>44</a:t>
            </a:fld>
            <a:endParaRPr lang="en-IE" alt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xfrm>
            <a:off x="906463" y="4716463"/>
            <a:ext cx="4984750" cy="4468812"/>
          </a:xfrm>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3691412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defTabSz="957263">
              <a:defRPr>
                <a:solidFill>
                  <a:schemeClr val="tx1"/>
                </a:solidFill>
                <a:latin typeface="Arial" panose="020B0604020202020204" pitchFamily="34" charset="0"/>
              </a:defRPr>
            </a:lvl1pPr>
            <a:lvl2pPr marL="777875" indent="-298450" defTabSz="957263">
              <a:defRPr>
                <a:solidFill>
                  <a:schemeClr val="tx1"/>
                </a:solidFill>
                <a:latin typeface="Arial" panose="020B0604020202020204" pitchFamily="34" charset="0"/>
              </a:defRPr>
            </a:lvl2pPr>
            <a:lvl3pPr marL="1196975" indent="-239713" defTabSz="957263">
              <a:defRPr>
                <a:solidFill>
                  <a:schemeClr val="tx1"/>
                </a:solidFill>
                <a:latin typeface="Arial" panose="020B0604020202020204" pitchFamily="34" charset="0"/>
              </a:defRPr>
            </a:lvl3pPr>
            <a:lvl4pPr marL="1674813" indent="-238125" defTabSz="957263">
              <a:defRPr>
                <a:solidFill>
                  <a:schemeClr val="tx1"/>
                </a:solidFill>
                <a:latin typeface="Arial" panose="020B0604020202020204" pitchFamily="34" charset="0"/>
              </a:defRPr>
            </a:lvl4pPr>
            <a:lvl5pPr marL="2154238" indent="-239713" defTabSz="957263">
              <a:defRPr>
                <a:solidFill>
                  <a:schemeClr val="tx1"/>
                </a:solidFill>
                <a:latin typeface="Arial" panose="020B0604020202020204" pitchFamily="34" charset="0"/>
              </a:defRPr>
            </a:lvl5pPr>
            <a:lvl6pPr marL="2611438" indent="-239713" defTabSz="957263" eaLnBrk="0" fontAlgn="base" hangingPunct="0">
              <a:spcBef>
                <a:spcPct val="0"/>
              </a:spcBef>
              <a:spcAft>
                <a:spcPct val="0"/>
              </a:spcAft>
              <a:defRPr>
                <a:solidFill>
                  <a:schemeClr val="tx1"/>
                </a:solidFill>
                <a:latin typeface="Arial" panose="020B0604020202020204" pitchFamily="34" charset="0"/>
              </a:defRPr>
            </a:lvl6pPr>
            <a:lvl7pPr marL="3068638" indent="-239713" defTabSz="957263" eaLnBrk="0" fontAlgn="base" hangingPunct="0">
              <a:spcBef>
                <a:spcPct val="0"/>
              </a:spcBef>
              <a:spcAft>
                <a:spcPct val="0"/>
              </a:spcAft>
              <a:defRPr>
                <a:solidFill>
                  <a:schemeClr val="tx1"/>
                </a:solidFill>
                <a:latin typeface="Arial" panose="020B0604020202020204" pitchFamily="34" charset="0"/>
              </a:defRPr>
            </a:lvl7pPr>
            <a:lvl8pPr marL="3525838" indent="-239713" defTabSz="957263" eaLnBrk="0" fontAlgn="base" hangingPunct="0">
              <a:spcBef>
                <a:spcPct val="0"/>
              </a:spcBef>
              <a:spcAft>
                <a:spcPct val="0"/>
              </a:spcAft>
              <a:defRPr>
                <a:solidFill>
                  <a:schemeClr val="tx1"/>
                </a:solidFill>
                <a:latin typeface="Arial" panose="020B0604020202020204" pitchFamily="34" charset="0"/>
              </a:defRPr>
            </a:lvl8pPr>
            <a:lvl9pPr marL="3983038" indent="-239713" defTabSz="957263" eaLnBrk="0" fontAlgn="base" hangingPunct="0">
              <a:spcBef>
                <a:spcPct val="0"/>
              </a:spcBef>
              <a:spcAft>
                <a:spcPct val="0"/>
              </a:spcAft>
              <a:defRPr>
                <a:solidFill>
                  <a:schemeClr val="tx1"/>
                </a:solidFill>
                <a:latin typeface="Arial" panose="020B0604020202020204" pitchFamily="34" charset="0"/>
              </a:defRPr>
            </a:lvl9pPr>
          </a:lstStyle>
          <a:p>
            <a:fld id="{AE30855A-D812-46EE-A815-7B3C46366F8D}" type="slidenum">
              <a:rPr lang="en-IE" altLang="en-US" smtClean="0"/>
              <a:pPr/>
              <a:t>45</a:t>
            </a:fld>
            <a:endParaRPr lang="en-IE" alt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xfrm>
            <a:off x="906463" y="4716463"/>
            <a:ext cx="4984750" cy="4468812"/>
          </a:xfrm>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6093753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defTabSz="957263">
              <a:defRPr>
                <a:solidFill>
                  <a:schemeClr val="tx1"/>
                </a:solidFill>
                <a:latin typeface="Arial" panose="020B0604020202020204" pitchFamily="34" charset="0"/>
              </a:defRPr>
            </a:lvl1pPr>
            <a:lvl2pPr marL="777875" indent="-298450" defTabSz="957263">
              <a:defRPr>
                <a:solidFill>
                  <a:schemeClr val="tx1"/>
                </a:solidFill>
                <a:latin typeface="Arial" panose="020B0604020202020204" pitchFamily="34" charset="0"/>
              </a:defRPr>
            </a:lvl2pPr>
            <a:lvl3pPr marL="1196975" indent="-239713" defTabSz="957263">
              <a:defRPr>
                <a:solidFill>
                  <a:schemeClr val="tx1"/>
                </a:solidFill>
                <a:latin typeface="Arial" panose="020B0604020202020204" pitchFamily="34" charset="0"/>
              </a:defRPr>
            </a:lvl3pPr>
            <a:lvl4pPr marL="1674813" indent="-238125" defTabSz="957263">
              <a:defRPr>
                <a:solidFill>
                  <a:schemeClr val="tx1"/>
                </a:solidFill>
                <a:latin typeface="Arial" panose="020B0604020202020204" pitchFamily="34" charset="0"/>
              </a:defRPr>
            </a:lvl4pPr>
            <a:lvl5pPr marL="2154238" indent="-239713" defTabSz="957263">
              <a:defRPr>
                <a:solidFill>
                  <a:schemeClr val="tx1"/>
                </a:solidFill>
                <a:latin typeface="Arial" panose="020B0604020202020204" pitchFamily="34" charset="0"/>
              </a:defRPr>
            </a:lvl5pPr>
            <a:lvl6pPr marL="2611438" indent="-239713" defTabSz="957263" eaLnBrk="0" fontAlgn="base" hangingPunct="0">
              <a:spcBef>
                <a:spcPct val="0"/>
              </a:spcBef>
              <a:spcAft>
                <a:spcPct val="0"/>
              </a:spcAft>
              <a:defRPr>
                <a:solidFill>
                  <a:schemeClr val="tx1"/>
                </a:solidFill>
                <a:latin typeface="Arial" panose="020B0604020202020204" pitchFamily="34" charset="0"/>
              </a:defRPr>
            </a:lvl6pPr>
            <a:lvl7pPr marL="3068638" indent="-239713" defTabSz="957263" eaLnBrk="0" fontAlgn="base" hangingPunct="0">
              <a:spcBef>
                <a:spcPct val="0"/>
              </a:spcBef>
              <a:spcAft>
                <a:spcPct val="0"/>
              </a:spcAft>
              <a:defRPr>
                <a:solidFill>
                  <a:schemeClr val="tx1"/>
                </a:solidFill>
                <a:latin typeface="Arial" panose="020B0604020202020204" pitchFamily="34" charset="0"/>
              </a:defRPr>
            </a:lvl7pPr>
            <a:lvl8pPr marL="3525838" indent="-239713" defTabSz="957263" eaLnBrk="0" fontAlgn="base" hangingPunct="0">
              <a:spcBef>
                <a:spcPct val="0"/>
              </a:spcBef>
              <a:spcAft>
                <a:spcPct val="0"/>
              </a:spcAft>
              <a:defRPr>
                <a:solidFill>
                  <a:schemeClr val="tx1"/>
                </a:solidFill>
                <a:latin typeface="Arial" panose="020B0604020202020204" pitchFamily="34" charset="0"/>
              </a:defRPr>
            </a:lvl8pPr>
            <a:lvl9pPr marL="3983038" indent="-239713" defTabSz="957263" eaLnBrk="0" fontAlgn="base" hangingPunct="0">
              <a:spcBef>
                <a:spcPct val="0"/>
              </a:spcBef>
              <a:spcAft>
                <a:spcPct val="0"/>
              </a:spcAft>
              <a:defRPr>
                <a:solidFill>
                  <a:schemeClr val="tx1"/>
                </a:solidFill>
                <a:latin typeface="Arial" panose="020B0604020202020204" pitchFamily="34" charset="0"/>
              </a:defRPr>
            </a:lvl9pPr>
          </a:lstStyle>
          <a:p>
            <a:fld id="{7C91B365-EA01-4586-9309-C8BBC5B6FEB1}" type="slidenum">
              <a:rPr lang="en-IE" altLang="en-US" smtClean="0"/>
              <a:pPr/>
              <a:t>46</a:t>
            </a:fld>
            <a:endParaRPr lang="en-IE" alt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xfrm>
            <a:off x="906463" y="4716463"/>
            <a:ext cx="4984750" cy="4468812"/>
          </a:xfrm>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912931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defTabSz="957263">
              <a:defRPr>
                <a:solidFill>
                  <a:schemeClr val="tx1"/>
                </a:solidFill>
                <a:latin typeface="Arial" panose="020B0604020202020204" pitchFamily="34" charset="0"/>
              </a:defRPr>
            </a:lvl1pPr>
            <a:lvl2pPr marL="777875" indent="-298450" defTabSz="957263">
              <a:defRPr>
                <a:solidFill>
                  <a:schemeClr val="tx1"/>
                </a:solidFill>
                <a:latin typeface="Arial" panose="020B0604020202020204" pitchFamily="34" charset="0"/>
              </a:defRPr>
            </a:lvl2pPr>
            <a:lvl3pPr marL="1196975" indent="-239713" defTabSz="957263">
              <a:defRPr>
                <a:solidFill>
                  <a:schemeClr val="tx1"/>
                </a:solidFill>
                <a:latin typeface="Arial" panose="020B0604020202020204" pitchFamily="34" charset="0"/>
              </a:defRPr>
            </a:lvl3pPr>
            <a:lvl4pPr marL="1674813" indent="-238125" defTabSz="957263">
              <a:defRPr>
                <a:solidFill>
                  <a:schemeClr val="tx1"/>
                </a:solidFill>
                <a:latin typeface="Arial" panose="020B0604020202020204" pitchFamily="34" charset="0"/>
              </a:defRPr>
            </a:lvl4pPr>
            <a:lvl5pPr marL="2154238" indent="-239713" defTabSz="957263">
              <a:defRPr>
                <a:solidFill>
                  <a:schemeClr val="tx1"/>
                </a:solidFill>
                <a:latin typeface="Arial" panose="020B0604020202020204" pitchFamily="34" charset="0"/>
              </a:defRPr>
            </a:lvl5pPr>
            <a:lvl6pPr marL="2611438" indent="-239713" defTabSz="957263" eaLnBrk="0" fontAlgn="base" hangingPunct="0">
              <a:spcBef>
                <a:spcPct val="0"/>
              </a:spcBef>
              <a:spcAft>
                <a:spcPct val="0"/>
              </a:spcAft>
              <a:defRPr>
                <a:solidFill>
                  <a:schemeClr val="tx1"/>
                </a:solidFill>
                <a:latin typeface="Arial" panose="020B0604020202020204" pitchFamily="34" charset="0"/>
              </a:defRPr>
            </a:lvl6pPr>
            <a:lvl7pPr marL="3068638" indent="-239713" defTabSz="957263" eaLnBrk="0" fontAlgn="base" hangingPunct="0">
              <a:spcBef>
                <a:spcPct val="0"/>
              </a:spcBef>
              <a:spcAft>
                <a:spcPct val="0"/>
              </a:spcAft>
              <a:defRPr>
                <a:solidFill>
                  <a:schemeClr val="tx1"/>
                </a:solidFill>
                <a:latin typeface="Arial" panose="020B0604020202020204" pitchFamily="34" charset="0"/>
              </a:defRPr>
            </a:lvl7pPr>
            <a:lvl8pPr marL="3525838" indent="-239713" defTabSz="957263" eaLnBrk="0" fontAlgn="base" hangingPunct="0">
              <a:spcBef>
                <a:spcPct val="0"/>
              </a:spcBef>
              <a:spcAft>
                <a:spcPct val="0"/>
              </a:spcAft>
              <a:defRPr>
                <a:solidFill>
                  <a:schemeClr val="tx1"/>
                </a:solidFill>
                <a:latin typeface="Arial" panose="020B0604020202020204" pitchFamily="34" charset="0"/>
              </a:defRPr>
            </a:lvl8pPr>
            <a:lvl9pPr marL="3983038" indent="-239713" defTabSz="957263" eaLnBrk="0" fontAlgn="base" hangingPunct="0">
              <a:spcBef>
                <a:spcPct val="0"/>
              </a:spcBef>
              <a:spcAft>
                <a:spcPct val="0"/>
              </a:spcAft>
              <a:defRPr>
                <a:solidFill>
                  <a:schemeClr val="tx1"/>
                </a:solidFill>
                <a:latin typeface="Arial" panose="020B0604020202020204" pitchFamily="34" charset="0"/>
              </a:defRPr>
            </a:lvl9pPr>
          </a:lstStyle>
          <a:p>
            <a:fld id="{B42FF50A-3B8C-4AE8-949A-F31B8D0324B5}" type="slidenum">
              <a:rPr lang="en-IE" altLang="en-US" smtClean="0"/>
              <a:pPr/>
              <a:t>47</a:t>
            </a:fld>
            <a:endParaRPr lang="en-IE" alt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xfrm>
            <a:off x="906463" y="4716463"/>
            <a:ext cx="4984750" cy="4468812"/>
          </a:xfrm>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2104414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defTabSz="957263">
              <a:defRPr>
                <a:solidFill>
                  <a:schemeClr val="tx1"/>
                </a:solidFill>
                <a:latin typeface="Arial" panose="020B0604020202020204" pitchFamily="34" charset="0"/>
              </a:defRPr>
            </a:lvl1pPr>
            <a:lvl2pPr marL="777875" indent="-298450" defTabSz="957263">
              <a:defRPr>
                <a:solidFill>
                  <a:schemeClr val="tx1"/>
                </a:solidFill>
                <a:latin typeface="Arial" panose="020B0604020202020204" pitchFamily="34" charset="0"/>
              </a:defRPr>
            </a:lvl2pPr>
            <a:lvl3pPr marL="1196975" indent="-239713" defTabSz="957263">
              <a:defRPr>
                <a:solidFill>
                  <a:schemeClr val="tx1"/>
                </a:solidFill>
                <a:latin typeface="Arial" panose="020B0604020202020204" pitchFamily="34" charset="0"/>
              </a:defRPr>
            </a:lvl3pPr>
            <a:lvl4pPr marL="1674813" indent="-238125" defTabSz="957263">
              <a:defRPr>
                <a:solidFill>
                  <a:schemeClr val="tx1"/>
                </a:solidFill>
                <a:latin typeface="Arial" panose="020B0604020202020204" pitchFamily="34" charset="0"/>
              </a:defRPr>
            </a:lvl4pPr>
            <a:lvl5pPr marL="2154238" indent="-239713" defTabSz="957263">
              <a:defRPr>
                <a:solidFill>
                  <a:schemeClr val="tx1"/>
                </a:solidFill>
                <a:latin typeface="Arial" panose="020B0604020202020204" pitchFamily="34" charset="0"/>
              </a:defRPr>
            </a:lvl5pPr>
            <a:lvl6pPr marL="2611438" indent="-239713" defTabSz="957263" eaLnBrk="0" fontAlgn="base" hangingPunct="0">
              <a:spcBef>
                <a:spcPct val="0"/>
              </a:spcBef>
              <a:spcAft>
                <a:spcPct val="0"/>
              </a:spcAft>
              <a:defRPr>
                <a:solidFill>
                  <a:schemeClr val="tx1"/>
                </a:solidFill>
                <a:latin typeface="Arial" panose="020B0604020202020204" pitchFamily="34" charset="0"/>
              </a:defRPr>
            </a:lvl6pPr>
            <a:lvl7pPr marL="3068638" indent="-239713" defTabSz="957263" eaLnBrk="0" fontAlgn="base" hangingPunct="0">
              <a:spcBef>
                <a:spcPct val="0"/>
              </a:spcBef>
              <a:spcAft>
                <a:spcPct val="0"/>
              </a:spcAft>
              <a:defRPr>
                <a:solidFill>
                  <a:schemeClr val="tx1"/>
                </a:solidFill>
                <a:latin typeface="Arial" panose="020B0604020202020204" pitchFamily="34" charset="0"/>
              </a:defRPr>
            </a:lvl7pPr>
            <a:lvl8pPr marL="3525838" indent="-239713" defTabSz="957263" eaLnBrk="0" fontAlgn="base" hangingPunct="0">
              <a:spcBef>
                <a:spcPct val="0"/>
              </a:spcBef>
              <a:spcAft>
                <a:spcPct val="0"/>
              </a:spcAft>
              <a:defRPr>
                <a:solidFill>
                  <a:schemeClr val="tx1"/>
                </a:solidFill>
                <a:latin typeface="Arial" panose="020B0604020202020204" pitchFamily="34" charset="0"/>
              </a:defRPr>
            </a:lvl8pPr>
            <a:lvl9pPr marL="3983038" indent="-239713" defTabSz="957263" eaLnBrk="0" fontAlgn="base" hangingPunct="0">
              <a:spcBef>
                <a:spcPct val="0"/>
              </a:spcBef>
              <a:spcAft>
                <a:spcPct val="0"/>
              </a:spcAft>
              <a:defRPr>
                <a:solidFill>
                  <a:schemeClr val="tx1"/>
                </a:solidFill>
                <a:latin typeface="Arial" panose="020B0604020202020204" pitchFamily="34" charset="0"/>
              </a:defRPr>
            </a:lvl9pPr>
          </a:lstStyle>
          <a:p>
            <a:fld id="{4EE56F07-6538-4E2A-8CEB-3E35B519BD89}" type="slidenum">
              <a:rPr lang="en-IE" altLang="en-US" smtClean="0"/>
              <a:pPr/>
              <a:t>49</a:t>
            </a:fld>
            <a:endParaRPr lang="en-IE" alt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906463" y="4716463"/>
            <a:ext cx="4984750" cy="4468812"/>
          </a:xfrm>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8717460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defTabSz="957263">
              <a:defRPr>
                <a:solidFill>
                  <a:schemeClr val="tx1"/>
                </a:solidFill>
                <a:latin typeface="Arial" panose="020B0604020202020204" pitchFamily="34" charset="0"/>
              </a:defRPr>
            </a:lvl1pPr>
            <a:lvl2pPr marL="777875" indent="-298450" defTabSz="957263">
              <a:defRPr>
                <a:solidFill>
                  <a:schemeClr val="tx1"/>
                </a:solidFill>
                <a:latin typeface="Arial" panose="020B0604020202020204" pitchFamily="34" charset="0"/>
              </a:defRPr>
            </a:lvl2pPr>
            <a:lvl3pPr marL="1196975" indent="-239713" defTabSz="957263">
              <a:defRPr>
                <a:solidFill>
                  <a:schemeClr val="tx1"/>
                </a:solidFill>
                <a:latin typeface="Arial" panose="020B0604020202020204" pitchFamily="34" charset="0"/>
              </a:defRPr>
            </a:lvl3pPr>
            <a:lvl4pPr marL="1674813" indent="-238125" defTabSz="957263">
              <a:defRPr>
                <a:solidFill>
                  <a:schemeClr val="tx1"/>
                </a:solidFill>
                <a:latin typeface="Arial" panose="020B0604020202020204" pitchFamily="34" charset="0"/>
              </a:defRPr>
            </a:lvl4pPr>
            <a:lvl5pPr marL="2154238" indent="-239713" defTabSz="957263">
              <a:defRPr>
                <a:solidFill>
                  <a:schemeClr val="tx1"/>
                </a:solidFill>
                <a:latin typeface="Arial" panose="020B0604020202020204" pitchFamily="34" charset="0"/>
              </a:defRPr>
            </a:lvl5pPr>
            <a:lvl6pPr marL="2611438" indent="-239713" defTabSz="957263" eaLnBrk="0" fontAlgn="base" hangingPunct="0">
              <a:spcBef>
                <a:spcPct val="0"/>
              </a:spcBef>
              <a:spcAft>
                <a:spcPct val="0"/>
              </a:spcAft>
              <a:defRPr>
                <a:solidFill>
                  <a:schemeClr val="tx1"/>
                </a:solidFill>
                <a:latin typeface="Arial" panose="020B0604020202020204" pitchFamily="34" charset="0"/>
              </a:defRPr>
            </a:lvl6pPr>
            <a:lvl7pPr marL="3068638" indent="-239713" defTabSz="957263" eaLnBrk="0" fontAlgn="base" hangingPunct="0">
              <a:spcBef>
                <a:spcPct val="0"/>
              </a:spcBef>
              <a:spcAft>
                <a:spcPct val="0"/>
              </a:spcAft>
              <a:defRPr>
                <a:solidFill>
                  <a:schemeClr val="tx1"/>
                </a:solidFill>
                <a:latin typeface="Arial" panose="020B0604020202020204" pitchFamily="34" charset="0"/>
              </a:defRPr>
            </a:lvl7pPr>
            <a:lvl8pPr marL="3525838" indent="-239713" defTabSz="957263" eaLnBrk="0" fontAlgn="base" hangingPunct="0">
              <a:spcBef>
                <a:spcPct val="0"/>
              </a:spcBef>
              <a:spcAft>
                <a:spcPct val="0"/>
              </a:spcAft>
              <a:defRPr>
                <a:solidFill>
                  <a:schemeClr val="tx1"/>
                </a:solidFill>
                <a:latin typeface="Arial" panose="020B0604020202020204" pitchFamily="34" charset="0"/>
              </a:defRPr>
            </a:lvl8pPr>
            <a:lvl9pPr marL="3983038" indent="-239713" defTabSz="957263" eaLnBrk="0" fontAlgn="base" hangingPunct="0">
              <a:spcBef>
                <a:spcPct val="0"/>
              </a:spcBef>
              <a:spcAft>
                <a:spcPct val="0"/>
              </a:spcAft>
              <a:defRPr>
                <a:solidFill>
                  <a:schemeClr val="tx1"/>
                </a:solidFill>
                <a:latin typeface="Arial" panose="020B0604020202020204" pitchFamily="34" charset="0"/>
              </a:defRPr>
            </a:lvl9pPr>
          </a:lstStyle>
          <a:p>
            <a:fld id="{60251B46-3217-4480-A3BB-AEB413397F12}" type="slidenum">
              <a:rPr lang="en-IE" altLang="en-US" smtClean="0"/>
              <a:pPr/>
              <a:t>50</a:t>
            </a:fld>
            <a:endParaRPr lang="en-IE" alt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buFontTx/>
              <a:buChar char="•"/>
            </a:pPr>
            <a:endParaRPr lang="en-GB" altLang="en-US">
              <a:latin typeface="Arial" panose="020B0604020202020204" pitchFamily="34" charset="0"/>
            </a:endParaRPr>
          </a:p>
        </p:txBody>
      </p:sp>
    </p:spTree>
    <p:extLst>
      <p:ext uri="{BB962C8B-B14F-4D97-AF65-F5344CB8AC3E}">
        <p14:creationId xmlns:p14="http://schemas.microsoft.com/office/powerpoint/2010/main" val="2275427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defTabSz="957263">
              <a:defRPr>
                <a:solidFill>
                  <a:schemeClr val="tx1"/>
                </a:solidFill>
                <a:latin typeface="Arial" panose="020B0604020202020204" pitchFamily="34" charset="0"/>
              </a:defRPr>
            </a:lvl1pPr>
            <a:lvl2pPr marL="777875" indent="-298450" defTabSz="957263">
              <a:defRPr>
                <a:solidFill>
                  <a:schemeClr val="tx1"/>
                </a:solidFill>
                <a:latin typeface="Arial" panose="020B0604020202020204" pitchFamily="34" charset="0"/>
              </a:defRPr>
            </a:lvl2pPr>
            <a:lvl3pPr marL="1196975" indent="-239713" defTabSz="957263">
              <a:defRPr>
                <a:solidFill>
                  <a:schemeClr val="tx1"/>
                </a:solidFill>
                <a:latin typeface="Arial" panose="020B0604020202020204" pitchFamily="34" charset="0"/>
              </a:defRPr>
            </a:lvl3pPr>
            <a:lvl4pPr marL="1674813" indent="-238125" defTabSz="957263">
              <a:defRPr>
                <a:solidFill>
                  <a:schemeClr val="tx1"/>
                </a:solidFill>
                <a:latin typeface="Arial" panose="020B0604020202020204" pitchFamily="34" charset="0"/>
              </a:defRPr>
            </a:lvl4pPr>
            <a:lvl5pPr marL="2154238" indent="-239713" defTabSz="957263">
              <a:defRPr>
                <a:solidFill>
                  <a:schemeClr val="tx1"/>
                </a:solidFill>
                <a:latin typeface="Arial" panose="020B0604020202020204" pitchFamily="34" charset="0"/>
              </a:defRPr>
            </a:lvl5pPr>
            <a:lvl6pPr marL="2611438" indent="-239713" defTabSz="957263" eaLnBrk="0" fontAlgn="base" hangingPunct="0">
              <a:spcBef>
                <a:spcPct val="0"/>
              </a:spcBef>
              <a:spcAft>
                <a:spcPct val="0"/>
              </a:spcAft>
              <a:defRPr>
                <a:solidFill>
                  <a:schemeClr val="tx1"/>
                </a:solidFill>
                <a:latin typeface="Arial" panose="020B0604020202020204" pitchFamily="34" charset="0"/>
              </a:defRPr>
            </a:lvl6pPr>
            <a:lvl7pPr marL="3068638" indent="-239713" defTabSz="957263" eaLnBrk="0" fontAlgn="base" hangingPunct="0">
              <a:spcBef>
                <a:spcPct val="0"/>
              </a:spcBef>
              <a:spcAft>
                <a:spcPct val="0"/>
              </a:spcAft>
              <a:defRPr>
                <a:solidFill>
                  <a:schemeClr val="tx1"/>
                </a:solidFill>
                <a:latin typeface="Arial" panose="020B0604020202020204" pitchFamily="34" charset="0"/>
              </a:defRPr>
            </a:lvl7pPr>
            <a:lvl8pPr marL="3525838" indent="-239713" defTabSz="957263" eaLnBrk="0" fontAlgn="base" hangingPunct="0">
              <a:spcBef>
                <a:spcPct val="0"/>
              </a:spcBef>
              <a:spcAft>
                <a:spcPct val="0"/>
              </a:spcAft>
              <a:defRPr>
                <a:solidFill>
                  <a:schemeClr val="tx1"/>
                </a:solidFill>
                <a:latin typeface="Arial" panose="020B0604020202020204" pitchFamily="34" charset="0"/>
              </a:defRPr>
            </a:lvl8pPr>
            <a:lvl9pPr marL="3983038" indent="-239713" defTabSz="957263" eaLnBrk="0" fontAlgn="base" hangingPunct="0">
              <a:spcBef>
                <a:spcPct val="0"/>
              </a:spcBef>
              <a:spcAft>
                <a:spcPct val="0"/>
              </a:spcAft>
              <a:defRPr>
                <a:solidFill>
                  <a:schemeClr val="tx1"/>
                </a:solidFill>
                <a:latin typeface="Arial" panose="020B0604020202020204" pitchFamily="34" charset="0"/>
              </a:defRPr>
            </a:lvl9pPr>
          </a:lstStyle>
          <a:p>
            <a:fld id="{9B1E861D-E665-4E14-9242-97E490CD4B05}" type="slidenum">
              <a:rPr lang="en-IE" altLang="en-US" smtClean="0"/>
              <a:pPr/>
              <a:t>51</a:t>
            </a:fld>
            <a:endParaRPr lang="en-IE" altLang="en-US"/>
          </a:p>
        </p:txBody>
      </p:sp>
      <p:sp>
        <p:nvSpPr>
          <p:cNvPr id="102403" name="Rectangle 2"/>
          <p:cNvSpPr>
            <a:spLocks noGrp="1" noRot="1" noChangeAspect="1" noChangeArrowheads="1" noTextEdit="1"/>
          </p:cNvSpPr>
          <p:nvPr>
            <p:ph type="sldImg"/>
          </p:nvPr>
        </p:nvSpPr>
        <p:spPr>
          <a:xfrm>
            <a:off x="917575" y="742950"/>
            <a:ext cx="4965700" cy="3724275"/>
          </a:xfrm>
          <a:ln/>
        </p:spPr>
      </p:sp>
      <p:sp>
        <p:nvSpPr>
          <p:cNvPr id="102404" name="Rectangle 3"/>
          <p:cNvSpPr>
            <a:spLocks noGrp="1" noChangeArrowheads="1"/>
          </p:cNvSpPr>
          <p:nvPr>
            <p:ph type="body" idx="1"/>
          </p:nvPr>
        </p:nvSpPr>
        <p:spPr>
          <a:xfrm>
            <a:off x="906463" y="4716463"/>
            <a:ext cx="4984750" cy="4468812"/>
          </a:xfrm>
          <a:noFill/>
        </p:spPr>
        <p:txBody>
          <a:bodyPr/>
          <a:lstStyle/>
          <a:p>
            <a:pPr eaLnBrk="1" hangingPunct="1"/>
            <a:r>
              <a:rPr lang="en-GB" altLang="en-US">
                <a:latin typeface="Arial" panose="020B0604020202020204" pitchFamily="34" charset="0"/>
              </a:rPr>
              <a:t> </a:t>
            </a:r>
          </a:p>
        </p:txBody>
      </p:sp>
    </p:spTree>
    <p:extLst>
      <p:ext uri="{BB962C8B-B14F-4D97-AF65-F5344CB8AC3E}">
        <p14:creationId xmlns:p14="http://schemas.microsoft.com/office/powerpoint/2010/main" val="20472341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defTabSz="957263">
              <a:defRPr>
                <a:solidFill>
                  <a:schemeClr val="tx1"/>
                </a:solidFill>
                <a:latin typeface="Arial" panose="020B0604020202020204" pitchFamily="34" charset="0"/>
              </a:defRPr>
            </a:lvl1pPr>
            <a:lvl2pPr marL="777875" indent="-298450" defTabSz="957263">
              <a:defRPr>
                <a:solidFill>
                  <a:schemeClr val="tx1"/>
                </a:solidFill>
                <a:latin typeface="Arial" panose="020B0604020202020204" pitchFamily="34" charset="0"/>
              </a:defRPr>
            </a:lvl2pPr>
            <a:lvl3pPr marL="1196975" indent="-239713" defTabSz="957263">
              <a:defRPr>
                <a:solidFill>
                  <a:schemeClr val="tx1"/>
                </a:solidFill>
                <a:latin typeface="Arial" panose="020B0604020202020204" pitchFamily="34" charset="0"/>
              </a:defRPr>
            </a:lvl3pPr>
            <a:lvl4pPr marL="1674813" indent="-238125" defTabSz="957263">
              <a:defRPr>
                <a:solidFill>
                  <a:schemeClr val="tx1"/>
                </a:solidFill>
                <a:latin typeface="Arial" panose="020B0604020202020204" pitchFamily="34" charset="0"/>
              </a:defRPr>
            </a:lvl4pPr>
            <a:lvl5pPr marL="2154238" indent="-239713" defTabSz="957263">
              <a:defRPr>
                <a:solidFill>
                  <a:schemeClr val="tx1"/>
                </a:solidFill>
                <a:latin typeface="Arial" panose="020B0604020202020204" pitchFamily="34" charset="0"/>
              </a:defRPr>
            </a:lvl5pPr>
            <a:lvl6pPr marL="2611438" indent="-239713" defTabSz="957263" eaLnBrk="0" fontAlgn="base" hangingPunct="0">
              <a:spcBef>
                <a:spcPct val="0"/>
              </a:spcBef>
              <a:spcAft>
                <a:spcPct val="0"/>
              </a:spcAft>
              <a:defRPr>
                <a:solidFill>
                  <a:schemeClr val="tx1"/>
                </a:solidFill>
                <a:latin typeface="Arial" panose="020B0604020202020204" pitchFamily="34" charset="0"/>
              </a:defRPr>
            </a:lvl6pPr>
            <a:lvl7pPr marL="3068638" indent="-239713" defTabSz="957263" eaLnBrk="0" fontAlgn="base" hangingPunct="0">
              <a:spcBef>
                <a:spcPct val="0"/>
              </a:spcBef>
              <a:spcAft>
                <a:spcPct val="0"/>
              </a:spcAft>
              <a:defRPr>
                <a:solidFill>
                  <a:schemeClr val="tx1"/>
                </a:solidFill>
                <a:latin typeface="Arial" panose="020B0604020202020204" pitchFamily="34" charset="0"/>
              </a:defRPr>
            </a:lvl7pPr>
            <a:lvl8pPr marL="3525838" indent="-239713" defTabSz="957263" eaLnBrk="0" fontAlgn="base" hangingPunct="0">
              <a:spcBef>
                <a:spcPct val="0"/>
              </a:spcBef>
              <a:spcAft>
                <a:spcPct val="0"/>
              </a:spcAft>
              <a:defRPr>
                <a:solidFill>
                  <a:schemeClr val="tx1"/>
                </a:solidFill>
                <a:latin typeface="Arial" panose="020B0604020202020204" pitchFamily="34" charset="0"/>
              </a:defRPr>
            </a:lvl8pPr>
            <a:lvl9pPr marL="3983038" indent="-239713" defTabSz="957263" eaLnBrk="0" fontAlgn="base" hangingPunct="0">
              <a:spcBef>
                <a:spcPct val="0"/>
              </a:spcBef>
              <a:spcAft>
                <a:spcPct val="0"/>
              </a:spcAft>
              <a:defRPr>
                <a:solidFill>
                  <a:schemeClr val="tx1"/>
                </a:solidFill>
                <a:latin typeface="Arial" panose="020B0604020202020204" pitchFamily="34" charset="0"/>
              </a:defRPr>
            </a:lvl9pPr>
          </a:lstStyle>
          <a:p>
            <a:fld id="{547E42E5-9148-40BE-83FE-74AB7A900F2A}" type="slidenum">
              <a:rPr lang="en-IE" altLang="en-US" smtClean="0"/>
              <a:pPr/>
              <a:t>52</a:t>
            </a:fld>
            <a:endParaRPr lang="en-IE" alt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pPr eaLnBrk="1" hangingPunct="1">
              <a:lnSpc>
                <a:spcPct val="90000"/>
              </a:lnSpc>
            </a:pPr>
            <a:endParaRPr lang="en-US" altLang="en-US">
              <a:latin typeface="Arial" panose="020B0604020202020204" pitchFamily="34" charset="0"/>
            </a:endParaRPr>
          </a:p>
        </p:txBody>
      </p:sp>
    </p:spTree>
    <p:extLst>
      <p:ext uri="{BB962C8B-B14F-4D97-AF65-F5344CB8AC3E}">
        <p14:creationId xmlns:p14="http://schemas.microsoft.com/office/powerpoint/2010/main" val="1597804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defTabSz="957263">
              <a:defRPr>
                <a:solidFill>
                  <a:schemeClr val="tx1"/>
                </a:solidFill>
                <a:latin typeface="Arial" panose="020B0604020202020204" pitchFamily="34" charset="0"/>
              </a:defRPr>
            </a:lvl1pPr>
            <a:lvl2pPr marL="777875" indent="-298450" defTabSz="957263">
              <a:defRPr>
                <a:solidFill>
                  <a:schemeClr val="tx1"/>
                </a:solidFill>
                <a:latin typeface="Arial" panose="020B0604020202020204" pitchFamily="34" charset="0"/>
              </a:defRPr>
            </a:lvl2pPr>
            <a:lvl3pPr marL="1196975" indent="-239713" defTabSz="957263">
              <a:defRPr>
                <a:solidFill>
                  <a:schemeClr val="tx1"/>
                </a:solidFill>
                <a:latin typeface="Arial" panose="020B0604020202020204" pitchFamily="34" charset="0"/>
              </a:defRPr>
            </a:lvl3pPr>
            <a:lvl4pPr marL="1674813" indent="-238125" defTabSz="957263">
              <a:defRPr>
                <a:solidFill>
                  <a:schemeClr val="tx1"/>
                </a:solidFill>
                <a:latin typeface="Arial" panose="020B0604020202020204" pitchFamily="34" charset="0"/>
              </a:defRPr>
            </a:lvl4pPr>
            <a:lvl5pPr marL="2154238" indent="-239713" defTabSz="957263">
              <a:defRPr>
                <a:solidFill>
                  <a:schemeClr val="tx1"/>
                </a:solidFill>
                <a:latin typeface="Arial" panose="020B0604020202020204" pitchFamily="34" charset="0"/>
              </a:defRPr>
            </a:lvl5pPr>
            <a:lvl6pPr marL="2611438" indent="-239713" defTabSz="957263" eaLnBrk="0" fontAlgn="base" hangingPunct="0">
              <a:spcBef>
                <a:spcPct val="0"/>
              </a:spcBef>
              <a:spcAft>
                <a:spcPct val="0"/>
              </a:spcAft>
              <a:defRPr>
                <a:solidFill>
                  <a:schemeClr val="tx1"/>
                </a:solidFill>
                <a:latin typeface="Arial" panose="020B0604020202020204" pitchFamily="34" charset="0"/>
              </a:defRPr>
            </a:lvl6pPr>
            <a:lvl7pPr marL="3068638" indent="-239713" defTabSz="957263" eaLnBrk="0" fontAlgn="base" hangingPunct="0">
              <a:spcBef>
                <a:spcPct val="0"/>
              </a:spcBef>
              <a:spcAft>
                <a:spcPct val="0"/>
              </a:spcAft>
              <a:defRPr>
                <a:solidFill>
                  <a:schemeClr val="tx1"/>
                </a:solidFill>
                <a:latin typeface="Arial" panose="020B0604020202020204" pitchFamily="34" charset="0"/>
              </a:defRPr>
            </a:lvl7pPr>
            <a:lvl8pPr marL="3525838" indent="-239713" defTabSz="957263" eaLnBrk="0" fontAlgn="base" hangingPunct="0">
              <a:spcBef>
                <a:spcPct val="0"/>
              </a:spcBef>
              <a:spcAft>
                <a:spcPct val="0"/>
              </a:spcAft>
              <a:defRPr>
                <a:solidFill>
                  <a:schemeClr val="tx1"/>
                </a:solidFill>
                <a:latin typeface="Arial" panose="020B0604020202020204" pitchFamily="34" charset="0"/>
              </a:defRPr>
            </a:lvl8pPr>
            <a:lvl9pPr marL="3983038" indent="-239713" defTabSz="957263" eaLnBrk="0" fontAlgn="base" hangingPunct="0">
              <a:spcBef>
                <a:spcPct val="0"/>
              </a:spcBef>
              <a:spcAft>
                <a:spcPct val="0"/>
              </a:spcAft>
              <a:defRPr>
                <a:solidFill>
                  <a:schemeClr val="tx1"/>
                </a:solidFill>
                <a:latin typeface="Arial" panose="020B0604020202020204" pitchFamily="34" charset="0"/>
              </a:defRPr>
            </a:lvl9pPr>
          </a:lstStyle>
          <a:p>
            <a:fld id="{AE286309-A270-4984-B409-C7810E3BEBD0}" type="slidenum">
              <a:rPr lang="en-IE" altLang="en-US" smtClean="0"/>
              <a:pPr/>
              <a:t>5</a:t>
            </a:fld>
            <a:endParaRPr lang="en-IE" alt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r>
              <a:rPr lang="en-US" altLang="en-US">
                <a:latin typeface="Arial" panose="020B0604020202020204" pitchFamily="34" charset="0"/>
              </a:rPr>
              <a:t> </a:t>
            </a:r>
            <a:endParaRPr lang="en-GB" altLang="en-US">
              <a:latin typeface="Arial" panose="020B0604020202020204" pitchFamily="34" charset="0"/>
            </a:endParaRPr>
          </a:p>
        </p:txBody>
      </p:sp>
    </p:spTree>
    <p:extLst>
      <p:ext uri="{BB962C8B-B14F-4D97-AF65-F5344CB8AC3E}">
        <p14:creationId xmlns:p14="http://schemas.microsoft.com/office/powerpoint/2010/main" val="19861627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defTabSz="957263">
              <a:defRPr>
                <a:solidFill>
                  <a:schemeClr val="tx1"/>
                </a:solidFill>
                <a:latin typeface="Arial" panose="020B0604020202020204" pitchFamily="34" charset="0"/>
              </a:defRPr>
            </a:lvl1pPr>
            <a:lvl2pPr marL="777875" indent="-298450" defTabSz="957263">
              <a:defRPr>
                <a:solidFill>
                  <a:schemeClr val="tx1"/>
                </a:solidFill>
                <a:latin typeface="Arial" panose="020B0604020202020204" pitchFamily="34" charset="0"/>
              </a:defRPr>
            </a:lvl2pPr>
            <a:lvl3pPr marL="1196975" indent="-239713" defTabSz="957263">
              <a:defRPr>
                <a:solidFill>
                  <a:schemeClr val="tx1"/>
                </a:solidFill>
                <a:latin typeface="Arial" panose="020B0604020202020204" pitchFamily="34" charset="0"/>
              </a:defRPr>
            </a:lvl3pPr>
            <a:lvl4pPr marL="1674813" indent="-238125" defTabSz="957263">
              <a:defRPr>
                <a:solidFill>
                  <a:schemeClr val="tx1"/>
                </a:solidFill>
                <a:latin typeface="Arial" panose="020B0604020202020204" pitchFamily="34" charset="0"/>
              </a:defRPr>
            </a:lvl4pPr>
            <a:lvl5pPr marL="2154238" indent="-239713" defTabSz="957263">
              <a:defRPr>
                <a:solidFill>
                  <a:schemeClr val="tx1"/>
                </a:solidFill>
                <a:latin typeface="Arial" panose="020B0604020202020204" pitchFamily="34" charset="0"/>
              </a:defRPr>
            </a:lvl5pPr>
            <a:lvl6pPr marL="2611438" indent="-239713" defTabSz="957263" eaLnBrk="0" fontAlgn="base" hangingPunct="0">
              <a:spcBef>
                <a:spcPct val="0"/>
              </a:spcBef>
              <a:spcAft>
                <a:spcPct val="0"/>
              </a:spcAft>
              <a:defRPr>
                <a:solidFill>
                  <a:schemeClr val="tx1"/>
                </a:solidFill>
                <a:latin typeface="Arial" panose="020B0604020202020204" pitchFamily="34" charset="0"/>
              </a:defRPr>
            </a:lvl6pPr>
            <a:lvl7pPr marL="3068638" indent="-239713" defTabSz="957263" eaLnBrk="0" fontAlgn="base" hangingPunct="0">
              <a:spcBef>
                <a:spcPct val="0"/>
              </a:spcBef>
              <a:spcAft>
                <a:spcPct val="0"/>
              </a:spcAft>
              <a:defRPr>
                <a:solidFill>
                  <a:schemeClr val="tx1"/>
                </a:solidFill>
                <a:latin typeface="Arial" panose="020B0604020202020204" pitchFamily="34" charset="0"/>
              </a:defRPr>
            </a:lvl7pPr>
            <a:lvl8pPr marL="3525838" indent="-239713" defTabSz="957263" eaLnBrk="0" fontAlgn="base" hangingPunct="0">
              <a:spcBef>
                <a:spcPct val="0"/>
              </a:spcBef>
              <a:spcAft>
                <a:spcPct val="0"/>
              </a:spcAft>
              <a:defRPr>
                <a:solidFill>
                  <a:schemeClr val="tx1"/>
                </a:solidFill>
                <a:latin typeface="Arial" panose="020B0604020202020204" pitchFamily="34" charset="0"/>
              </a:defRPr>
            </a:lvl8pPr>
            <a:lvl9pPr marL="3983038" indent="-239713" defTabSz="957263" eaLnBrk="0" fontAlgn="base" hangingPunct="0">
              <a:spcBef>
                <a:spcPct val="0"/>
              </a:spcBef>
              <a:spcAft>
                <a:spcPct val="0"/>
              </a:spcAft>
              <a:defRPr>
                <a:solidFill>
                  <a:schemeClr val="tx1"/>
                </a:solidFill>
                <a:latin typeface="Arial" panose="020B0604020202020204" pitchFamily="34" charset="0"/>
              </a:defRPr>
            </a:lvl9pPr>
          </a:lstStyle>
          <a:p>
            <a:fld id="{A7A7B881-5B23-4B2F-A8DE-0B4F94869081}" type="slidenum">
              <a:rPr lang="en-IE" altLang="en-US" smtClean="0"/>
              <a:pPr/>
              <a:t>53</a:t>
            </a:fld>
            <a:endParaRPr lang="en-IE" alt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8814893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defTabSz="957263">
              <a:defRPr>
                <a:solidFill>
                  <a:schemeClr val="tx1"/>
                </a:solidFill>
                <a:latin typeface="Arial" panose="020B0604020202020204" pitchFamily="34" charset="0"/>
              </a:defRPr>
            </a:lvl1pPr>
            <a:lvl2pPr marL="777875" indent="-298450" defTabSz="957263">
              <a:defRPr>
                <a:solidFill>
                  <a:schemeClr val="tx1"/>
                </a:solidFill>
                <a:latin typeface="Arial" panose="020B0604020202020204" pitchFamily="34" charset="0"/>
              </a:defRPr>
            </a:lvl2pPr>
            <a:lvl3pPr marL="1196975" indent="-239713" defTabSz="957263">
              <a:defRPr>
                <a:solidFill>
                  <a:schemeClr val="tx1"/>
                </a:solidFill>
                <a:latin typeface="Arial" panose="020B0604020202020204" pitchFamily="34" charset="0"/>
              </a:defRPr>
            </a:lvl3pPr>
            <a:lvl4pPr marL="1674813" indent="-238125" defTabSz="957263">
              <a:defRPr>
                <a:solidFill>
                  <a:schemeClr val="tx1"/>
                </a:solidFill>
                <a:latin typeface="Arial" panose="020B0604020202020204" pitchFamily="34" charset="0"/>
              </a:defRPr>
            </a:lvl4pPr>
            <a:lvl5pPr marL="2154238" indent="-239713" defTabSz="957263">
              <a:defRPr>
                <a:solidFill>
                  <a:schemeClr val="tx1"/>
                </a:solidFill>
                <a:latin typeface="Arial" panose="020B0604020202020204" pitchFamily="34" charset="0"/>
              </a:defRPr>
            </a:lvl5pPr>
            <a:lvl6pPr marL="2611438" indent="-239713" defTabSz="957263" eaLnBrk="0" fontAlgn="base" hangingPunct="0">
              <a:spcBef>
                <a:spcPct val="0"/>
              </a:spcBef>
              <a:spcAft>
                <a:spcPct val="0"/>
              </a:spcAft>
              <a:defRPr>
                <a:solidFill>
                  <a:schemeClr val="tx1"/>
                </a:solidFill>
                <a:latin typeface="Arial" panose="020B0604020202020204" pitchFamily="34" charset="0"/>
              </a:defRPr>
            </a:lvl6pPr>
            <a:lvl7pPr marL="3068638" indent="-239713" defTabSz="957263" eaLnBrk="0" fontAlgn="base" hangingPunct="0">
              <a:spcBef>
                <a:spcPct val="0"/>
              </a:spcBef>
              <a:spcAft>
                <a:spcPct val="0"/>
              </a:spcAft>
              <a:defRPr>
                <a:solidFill>
                  <a:schemeClr val="tx1"/>
                </a:solidFill>
                <a:latin typeface="Arial" panose="020B0604020202020204" pitchFamily="34" charset="0"/>
              </a:defRPr>
            </a:lvl7pPr>
            <a:lvl8pPr marL="3525838" indent="-239713" defTabSz="957263" eaLnBrk="0" fontAlgn="base" hangingPunct="0">
              <a:spcBef>
                <a:spcPct val="0"/>
              </a:spcBef>
              <a:spcAft>
                <a:spcPct val="0"/>
              </a:spcAft>
              <a:defRPr>
                <a:solidFill>
                  <a:schemeClr val="tx1"/>
                </a:solidFill>
                <a:latin typeface="Arial" panose="020B0604020202020204" pitchFamily="34" charset="0"/>
              </a:defRPr>
            </a:lvl8pPr>
            <a:lvl9pPr marL="3983038" indent="-239713" defTabSz="957263" eaLnBrk="0" fontAlgn="base" hangingPunct="0">
              <a:spcBef>
                <a:spcPct val="0"/>
              </a:spcBef>
              <a:spcAft>
                <a:spcPct val="0"/>
              </a:spcAft>
              <a:defRPr>
                <a:solidFill>
                  <a:schemeClr val="tx1"/>
                </a:solidFill>
                <a:latin typeface="Arial" panose="020B0604020202020204" pitchFamily="34" charset="0"/>
              </a:defRPr>
            </a:lvl9pPr>
          </a:lstStyle>
          <a:p>
            <a:fld id="{723B8F37-EE74-4FF3-98CE-F25AB85407F2}" type="slidenum">
              <a:rPr lang="en-IE" altLang="en-US" smtClean="0"/>
              <a:pPr/>
              <a:t>54</a:t>
            </a:fld>
            <a:endParaRPr lang="en-IE" alt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155426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defTabSz="957263">
              <a:defRPr>
                <a:solidFill>
                  <a:schemeClr val="tx1"/>
                </a:solidFill>
                <a:latin typeface="Arial" panose="020B0604020202020204" pitchFamily="34" charset="0"/>
              </a:defRPr>
            </a:lvl1pPr>
            <a:lvl2pPr marL="777875" indent="-298450" defTabSz="957263">
              <a:defRPr>
                <a:solidFill>
                  <a:schemeClr val="tx1"/>
                </a:solidFill>
                <a:latin typeface="Arial" panose="020B0604020202020204" pitchFamily="34" charset="0"/>
              </a:defRPr>
            </a:lvl2pPr>
            <a:lvl3pPr marL="1196975" indent="-239713" defTabSz="957263">
              <a:defRPr>
                <a:solidFill>
                  <a:schemeClr val="tx1"/>
                </a:solidFill>
                <a:latin typeface="Arial" panose="020B0604020202020204" pitchFamily="34" charset="0"/>
              </a:defRPr>
            </a:lvl3pPr>
            <a:lvl4pPr marL="1674813" indent="-238125" defTabSz="957263">
              <a:defRPr>
                <a:solidFill>
                  <a:schemeClr val="tx1"/>
                </a:solidFill>
                <a:latin typeface="Arial" panose="020B0604020202020204" pitchFamily="34" charset="0"/>
              </a:defRPr>
            </a:lvl4pPr>
            <a:lvl5pPr marL="2154238" indent="-239713" defTabSz="957263">
              <a:defRPr>
                <a:solidFill>
                  <a:schemeClr val="tx1"/>
                </a:solidFill>
                <a:latin typeface="Arial" panose="020B0604020202020204" pitchFamily="34" charset="0"/>
              </a:defRPr>
            </a:lvl5pPr>
            <a:lvl6pPr marL="2611438" indent="-239713" defTabSz="957263" eaLnBrk="0" fontAlgn="base" hangingPunct="0">
              <a:spcBef>
                <a:spcPct val="0"/>
              </a:spcBef>
              <a:spcAft>
                <a:spcPct val="0"/>
              </a:spcAft>
              <a:defRPr>
                <a:solidFill>
                  <a:schemeClr val="tx1"/>
                </a:solidFill>
                <a:latin typeface="Arial" panose="020B0604020202020204" pitchFamily="34" charset="0"/>
              </a:defRPr>
            </a:lvl6pPr>
            <a:lvl7pPr marL="3068638" indent="-239713" defTabSz="957263" eaLnBrk="0" fontAlgn="base" hangingPunct="0">
              <a:spcBef>
                <a:spcPct val="0"/>
              </a:spcBef>
              <a:spcAft>
                <a:spcPct val="0"/>
              </a:spcAft>
              <a:defRPr>
                <a:solidFill>
                  <a:schemeClr val="tx1"/>
                </a:solidFill>
                <a:latin typeface="Arial" panose="020B0604020202020204" pitchFamily="34" charset="0"/>
              </a:defRPr>
            </a:lvl7pPr>
            <a:lvl8pPr marL="3525838" indent="-239713" defTabSz="957263" eaLnBrk="0" fontAlgn="base" hangingPunct="0">
              <a:spcBef>
                <a:spcPct val="0"/>
              </a:spcBef>
              <a:spcAft>
                <a:spcPct val="0"/>
              </a:spcAft>
              <a:defRPr>
                <a:solidFill>
                  <a:schemeClr val="tx1"/>
                </a:solidFill>
                <a:latin typeface="Arial" panose="020B0604020202020204" pitchFamily="34" charset="0"/>
              </a:defRPr>
            </a:lvl8pPr>
            <a:lvl9pPr marL="3983038" indent="-239713" defTabSz="957263" eaLnBrk="0" fontAlgn="base" hangingPunct="0">
              <a:spcBef>
                <a:spcPct val="0"/>
              </a:spcBef>
              <a:spcAft>
                <a:spcPct val="0"/>
              </a:spcAft>
              <a:defRPr>
                <a:solidFill>
                  <a:schemeClr val="tx1"/>
                </a:solidFill>
                <a:latin typeface="Arial" panose="020B0604020202020204" pitchFamily="34" charset="0"/>
              </a:defRPr>
            </a:lvl9pPr>
          </a:lstStyle>
          <a:p>
            <a:fld id="{5C93D04D-4086-41D2-A546-8D780506B876}" type="slidenum">
              <a:rPr lang="en-IE" altLang="en-US" smtClean="0"/>
              <a:pPr/>
              <a:t>55</a:t>
            </a:fld>
            <a:endParaRPr lang="en-IE" alt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pPr eaLnBrk="1" hangingPunct="1">
              <a:buFontTx/>
              <a:buChar char="•"/>
            </a:pPr>
            <a:endParaRPr lang="en-GB" altLang="en-US">
              <a:latin typeface="Arial" panose="020B0604020202020204" pitchFamily="34" charset="0"/>
            </a:endParaRPr>
          </a:p>
        </p:txBody>
      </p:sp>
    </p:spTree>
    <p:extLst>
      <p:ext uri="{BB962C8B-B14F-4D97-AF65-F5344CB8AC3E}">
        <p14:creationId xmlns:p14="http://schemas.microsoft.com/office/powerpoint/2010/main" val="3236236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defTabSz="957263">
              <a:defRPr>
                <a:solidFill>
                  <a:schemeClr val="tx1"/>
                </a:solidFill>
                <a:latin typeface="Arial" panose="020B0604020202020204" pitchFamily="34" charset="0"/>
              </a:defRPr>
            </a:lvl1pPr>
            <a:lvl2pPr marL="777875" indent="-298450" defTabSz="957263">
              <a:defRPr>
                <a:solidFill>
                  <a:schemeClr val="tx1"/>
                </a:solidFill>
                <a:latin typeface="Arial" panose="020B0604020202020204" pitchFamily="34" charset="0"/>
              </a:defRPr>
            </a:lvl2pPr>
            <a:lvl3pPr marL="1196975" indent="-239713" defTabSz="957263">
              <a:defRPr>
                <a:solidFill>
                  <a:schemeClr val="tx1"/>
                </a:solidFill>
                <a:latin typeface="Arial" panose="020B0604020202020204" pitchFamily="34" charset="0"/>
              </a:defRPr>
            </a:lvl3pPr>
            <a:lvl4pPr marL="1674813" indent="-238125" defTabSz="957263">
              <a:defRPr>
                <a:solidFill>
                  <a:schemeClr val="tx1"/>
                </a:solidFill>
                <a:latin typeface="Arial" panose="020B0604020202020204" pitchFamily="34" charset="0"/>
              </a:defRPr>
            </a:lvl4pPr>
            <a:lvl5pPr marL="2154238" indent="-239713" defTabSz="957263">
              <a:defRPr>
                <a:solidFill>
                  <a:schemeClr val="tx1"/>
                </a:solidFill>
                <a:latin typeface="Arial" panose="020B0604020202020204" pitchFamily="34" charset="0"/>
              </a:defRPr>
            </a:lvl5pPr>
            <a:lvl6pPr marL="2611438" indent="-239713" defTabSz="957263" eaLnBrk="0" fontAlgn="base" hangingPunct="0">
              <a:spcBef>
                <a:spcPct val="0"/>
              </a:spcBef>
              <a:spcAft>
                <a:spcPct val="0"/>
              </a:spcAft>
              <a:defRPr>
                <a:solidFill>
                  <a:schemeClr val="tx1"/>
                </a:solidFill>
                <a:latin typeface="Arial" panose="020B0604020202020204" pitchFamily="34" charset="0"/>
              </a:defRPr>
            </a:lvl6pPr>
            <a:lvl7pPr marL="3068638" indent="-239713" defTabSz="957263" eaLnBrk="0" fontAlgn="base" hangingPunct="0">
              <a:spcBef>
                <a:spcPct val="0"/>
              </a:spcBef>
              <a:spcAft>
                <a:spcPct val="0"/>
              </a:spcAft>
              <a:defRPr>
                <a:solidFill>
                  <a:schemeClr val="tx1"/>
                </a:solidFill>
                <a:latin typeface="Arial" panose="020B0604020202020204" pitchFamily="34" charset="0"/>
              </a:defRPr>
            </a:lvl7pPr>
            <a:lvl8pPr marL="3525838" indent="-239713" defTabSz="957263" eaLnBrk="0" fontAlgn="base" hangingPunct="0">
              <a:spcBef>
                <a:spcPct val="0"/>
              </a:spcBef>
              <a:spcAft>
                <a:spcPct val="0"/>
              </a:spcAft>
              <a:defRPr>
                <a:solidFill>
                  <a:schemeClr val="tx1"/>
                </a:solidFill>
                <a:latin typeface="Arial" panose="020B0604020202020204" pitchFamily="34" charset="0"/>
              </a:defRPr>
            </a:lvl8pPr>
            <a:lvl9pPr marL="3983038" indent="-239713" defTabSz="957263" eaLnBrk="0" fontAlgn="base" hangingPunct="0">
              <a:spcBef>
                <a:spcPct val="0"/>
              </a:spcBef>
              <a:spcAft>
                <a:spcPct val="0"/>
              </a:spcAft>
              <a:defRPr>
                <a:solidFill>
                  <a:schemeClr val="tx1"/>
                </a:solidFill>
                <a:latin typeface="Arial" panose="020B0604020202020204" pitchFamily="34" charset="0"/>
              </a:defRPr>
            </a:lvl9pPr>
          </a:lstStyle>
          <a:p>
            <a:fld id="{5EEFA0C6-6DBF-40FB-B1B8-73ACED007E7F}" type="slidenum">
              <a:rPr lang="en-IE" altLang="en-US" smtClean="0"/>
              <a:pPr/>
              <a:t>56</a:t>
            </a:fld>
            <a:endParaRPr lang="en-IE" alt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pPr eaLnBrk="1" hangingPunct="1">
              <a:buFontTx/>
              <a:buChar char="•"/>
            </a:pPr>
            <a:endParaRPr lang="en-US" altLang="en-US" u="sng">
              <a:latin typeface="Arial" panose="020B0604020202020204" pitchFamily="34" charset="0"/>
            </a:endParaRPr>
          </a:p>
        </p:txBody>
      </p:sp>
    </p:spTree>
    <p:extLst>
      <p:ext uri="{BB962C8B-B14F-4D97-AF65-F5344CB8AC3E}">
        <p14:creationId xmlns:p14="http://schemas.microsoft.com/office/powerpoint/2010/main" val="32735709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defTabSz="957263">
              <a:defRPr>
                <a:solidFill>
                  <a:schemeClr val="tx1"/>
                </a:solidFill>
                <a:latin typeface="Arial" panose="020B0604020202020204" pitchFamily="34" charset="0"/>
              </a:defRPr>
            </a:lvl1pPr>
            <a:lvl2pPr marL="777875" indent="-298450" defTabSz="957263">
              <a:defRPr>
                <a:solidFill>
                  <a:schemeClr val="tx1"/>
                </a:solidFill>
                <a:latin typeface="Arial" panose="020B0604020202020204" pitchFamily="34" charset="0"/>
              </a:defRPr>
            </a:lvl2pPr>
            <a:lvl3pPr marL="1196975" indent="-239713" defTabSz="957263">
              <a:defRPr>
                <a:solidFill>
                  <a:schemeClr val="tx1"/>
                </a:solidFill>
                <a:latin typeface="Arial" panose="020B0604020202020204" pitchFamily="34" charset="0"/>
              </a:defRPr>
            </a:lvl3pPr>
            <a:lvl4pPr marL="1674813" indent="-238125" defTabSz="957263">
              <a:defRPr>
                <a:solidFill>
                  <a:schemeClr val="tx1"/>
                </a:solidFill>
                <a:latin typeface="Arial" panose="020B0604020202020204" pitchFamily="34" charset="0"/>
              </a:defRPr>
            </a:lvl4pPr>
            <a:lvl5pPr marL="2154238" indent="-239713" defTabSz="957263">
              <a:defRPr>
                <a:solidFill>
                  <a:schemeClr val="tx1"/>
                </a:solidFill>
                <a:latin typeface="Arial" panose="020B0604020202020204" pitchFamily="34" charset="0"/>
              </a:defRPr>
            </a:lvl5pPr>
            <a:lvl6pPr marL="2611438" indent="-239713" defTabSz="957263" eaLnBrk="0" fontAlgn="base" hangingPunct="0">
              <a:spcBef>
                <a:spcPct val="0"/>
              </a:spcBef>
              <a:spcAft>
                <a:spcPct val="0"/>
              </a:spcAft>
              <a:defRPr>
                <a:solidFill>
                  <a:schemeClr val="tx1"/>
                </a:solidFill>
                <a:latin typeface="Arial" panose="020B0604020202020204" pitchFamily="34" charset="0"/>
              </a:defRPr>
            </a:lvl6pPr>
            <a:lvl7pPr marL="3068638" indent="-239713" defTabSz="957263" eaLnBrk="0" fontAlgn="base" hangingPunct="0">
              <a:spcBef>
                <a:spcPct val="0"/>
              </a:spcBef>
              <a:spcAft>
                <a:spcPct val="0"/>
              </a:spcAft>
              <a:defRPr>
                <a:solidFill>
                  <a:schemeClr val="tx1"/>
                </a:solidFill>
                <a:latin typeface="Arial" panose="020B0604020202020204" pitchFamily="34" charset="0"/>
              </a:defRPr>
            </a:lvl7pPr>
            <a:lvl8pPr marL="3525838" indent="-239713" defTabSz="957263" eaLnBrk="0" fontAlgn="base" hangingPunct="0">
              <a:spcBef>
                <a:spcPct val="0"/>
              </a:spcBef>
              <a:spcAft>
                <a:spcPct val="0"/>
              </a:spcAft>
              <a:defRPr>
                <a:solidFill>
                  <a:schemeClr val="tx1"/>
                </a:solidFill>
                <a:latin typeface="Arial" panose="020B0604020202020204" pitchFamily="34" charset="0"/>
              </a:defRPr>
            </a:lvl8pPr>
            <a:lvl9pPr marL="3983038" indent="-239713" defTabSz="957263" eaLnBrk="0" fontAlgn="base" hangingPunct="0">
              <a:spcBef>
                <a:spcPct val="0"/>
              </a:spcBef>
              <a:spcAft>
                <a:spcPct val="0"/>
              </a:spcAft>
              <a:defRPr>
                <a:solidFill>
                  <a:schemeClr val="tx1"/>
                </a:solidFill>
                <a:latin typeface="Arial" panose="020B0604020202020204" pitchFamily="34" charset="0"/>
              </a:defRPr>
            </a:lvl9pPr>
          </a:lstStyle>
          <a:p>
            <a:fld id="{729A9E57-274E-4A1A-AC7F-859D5A467FA9}" type="slidenum">
              <a:rPr lang="en-IE" altLang="en-US" smtClean="0"/>
              <a:pPr/>
              <a:t>57</a:t>
            </a:fld>
            <a:endParaRPr lang="en-IE" alt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823378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defTabSz="957263">
              <a:defRPr>
                <a:solidFill>
                  <a:schemeClr val="tx1"/>
                </a:solidFill>
                <a:latin typeface="Arial" panose="020B0604020202020204" pitchFamily="34" charset="0"/>
              </a:defRPr>
            </a:lvl1pPr>
            <a:lvl2pPr marL="777875" indent="-298450" defTabSz="957263">
              <a:defRPr>
                <a:solidFill>
                  <a:schemeClr val="tx1"/>
                </a:solidFill>
                <a:latin typeface="Arial" panose="020B0604020202020204" pitchFamily="34" charset="0"/>
              </a:defRPr>
            </a:lvl2pPr>
            <a:lvl3pPr marL="1196975" indent="-239713" defTabSz="957263">
              <a:defRPr>
                <a:solidFill>
                  <a:schemeClr val="tx1"/>
                </a:solidFill>
                <a:latin typeface="Arial" panose="020B0604020202020204" pitchFamily="34" charset="0"/>
              </a:defRPr>
            </a:lvl3pPr>
            <a:lvl4pPr marL="1674813" indent="-238125" defTabSz="957263">
              <a:defRPr>
                <a:solidFill>
                  <a:schemeClr val="tx1"/>
                </a:solidFill>
                <a:latin typeface="Arial" panose="020B0604020202020204" pitchFamily="34" charset="0"/>
              </a:defRPr>
            </a:lvl4pPr>
            <a:lvl5pPr marL="2154238" indent="-239713" defTabSz="957263">
              <a:defRPr>
                <a:solidFill>
                  <a:schemeClr val="tx1"/>
                </a:solidFill>
                <a:latin typeface="Arial" panose="020B0604020202020204" pitchFamily="34" charset="0"/>
              </a:defRPr>
            </a:lvl5pPr>
            <a:lvl6pPr marL="2611438" indent="-239713" defTabSz="957263" eaLnBrk="0" fontAlgn="base" hangingPunct="0">
              <a:spcBef>
                <a:spcPct val="0"/>
              </a:spcBef>
              <a:spcAft>
                <a:spcPct val="0"/>
              </a:spcAft>
              <a:defRPr>
                <a:solidFill>
                  <a:schemeClr val="tx1"/>
                </a:solidFill>
                <a:latin typeface="Arial" panose="020B0604020202020204" pitchFamily="34" charset="0"/>
              </a:defRPr>
            </a:lvl6pPr>
            <a:lvl7pPr marL="3068638" indent="-239713" defTabSz="957263" eaLnBrk="0" fontAlgn="base" hangingPunct="0">
              <a:spcBef>
                <a:spcPct val="0"/>
              </a:spcBef>
              <a:spcAft>
                <a:spcPct val="0"/>
              </a:spcAft>
              <a:defRPr>
                <a:solidFill>
                  <a:schemeClr val="tx1"/>
                </a:solidFill>
                <a:latin typeface="Arial" panose="020B0604020202020204" pitchFamily="34" charset="0"/>
              </a:defRPr>
            </a:lvl7pPr>
            <a:lvl8pPr marL="3525838" indent="-239713" defTabSz="957263" eaLnBrk="0" fontAlgn="base" hangingPunct="0">
              <a:spcBef>
                <a:spcPct val="0"/>
              </a:spcBef>
              <a:spcAft>
                <a:spcPct val="0"/>
              </a:spcAft>
              <a:defRPr>
                <a:solidFill>
                  <a:schemeClr val="tx1"/>
                </a:solidFill>
                <a:latin typeface="Arial" panose="020B0604020202020204" pitchFamily="34" charset="0"/>
              </a:defRPr>
            </a:lvl8pPr>
            <a:lvl9pPr marL="3983038" indent="-239713" defTabSz="957263" eaLnBrk="0" fontAlgn="base" hangingPunct="0">
              <a:spcBef>
                <a:spcPct val="0"/>
              </a:spcBef>
              <a:spcAft>
                <a:spcPct val="0"/>
              </a:spcAft>
              <a:defRPr>
                <a:solidFill>
                  <a:schemeClr val="tx1"/>
                </a:solidFill>
                <a:latin typeface="Arial" panose="020B0604020202020204" pitchFamily="34" charset="0"/>
              </a:defRPr>
            </a:lvl9pPr>
          </a:lstStyle>
          <a:p>
            <a:fld id="{F1EC5DA4-E357-4EF0-9AB0-C294E4744930}" type="slidenum">
              <a:rPr lang="en-IE" altLang="en-US" smtClean="0"/>
              <a:pPr/>
              <a:t>6</a:t>
            </a:fld>
            <a:endParaRPr lang="en-IE" alt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r>
              <a:rPr lang="en-IE" altLang="en-US">
                <a:latin typeface="Arial" panose="020B0604020202020204" pitchFamily="34" charset="0"/>
              </a:rPr>
              <a:t> </a:t>
            </a:r>
            <a:endParaRPr lang="en-GB" altLang="en-US">
              <a:latin typeface="Arial" panose="020B0604020202020204" pitchFamily="34" charset="0"/>
            </a:endParaRPr>
          </a:p>
        </p:txBody>
      </p:sp>
    </p:spTree>
    <p:extLst>
      <p:ext uri="{BB962C8B-B14F-4D97-AF65-F5344CB8AC3E}">
        <p14:creationId xmlns:p14="http://schemas.microsoft.com/office/powerpoint/2010/main" val="2189254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defTabSz="957263">
              <a:defRPr>
                <a:solidFill>
                  <a:schemeClr val="tx1"/>
                </a:solidFill>
                <a:latin typeface="Arial" panose="020B0604020202020204" pitchFamily="34" charset="0"/>
              </a:defRPr>
            </a:lvl1pPr>
            <a:lvl2pPr marL="777875" indent="-298450" defTabSz="957263">
              <a:defRPr>
                <a:solidFill>
                  <a:schemeClr val="tx1"/>
                </a:solidFill>
                <a:latin typeface="Arial" panose="020B0604020202020204" pitchFamily="34" charset="0"/>
              </a:defRPr>
            </a:lvl2pPr>
            <a:lvl3pPr marL="1196975" indent="-239713" defTabSz="957263">
              <a:defRPr>
                <a:solidFill>
                  <a:schemeClr val="tx1"/>
                </a:solidFill>
                <a:latin typeface="Arial" panose="020B0604020202020204" pitchFamily="34" charset="0"/>
              </a:defRPr>
            </a:lvl3pPr>
            <a:lvl4pPr marL="1674813" indent="-238125" defTabSz="957263">
              <a:defRPr>
                <a:solidFill>
                  <a:schemeClr val="tx1"/>
                </a:solidFill>
                <a:latin typeface="Arial" panose="020B0604020202020204" pitchFamily="34" charset="0"/>
              </a:defRPr>
            </a:lvl4pPr>
            <a:lvl5pPr marL="2154238" indent="-239713" defTabSz="957263">
              <a:defRPr>
                <a:solidFill>
                  <a:schemeClr val="tx1"/>
                </a:solidFill>
                <a:latin typeface="Arial" panose="020B0604020202020204" pitchFamily="34" charset="0"/>
              </a:defRPr>
            </a:lvl5pPr>
            <a:lvl6pPr marL="2611438" indent="-239713" defTabSz="957263" eaLnBrk="0" fontAlgn="base" hangingPunct="0">
              <a:spcBef>
                <a:spcPct val="0"/>
              </a:spcBef>
              <a:spcAft>
                <a:spcPct val="0"/>
              </a:spcAft>
              <a:defRPr>
                <a:solidFill>
                  <a:schemeClr val="tx1"/>
                </a:solidFill>
                <a:latin typeface="Arial" panose="020B0604020202020204" pitchFamily="34" charset="0"/>
              </a:defRPr>
            </a:lvl6pPr>
            <a:lvl7pPr marL="3068638" indent="-239713" defTabSz="957263" eaLnBrk="0" fontAlgn="base" hangingPunct="0">
              <a:spcBef>
                <a:spcPct val="0"/>
              </a:spcBef>
              <a:spcAft>
                <a:spcPct val="0"/>
              </a:spcAft>
              <a:defRPr>
                <a:solidFill>
                  <a:schemeClr val="tx1"/>
                </a:solidFill>
                <a:latin typeface="Arial" panose="020B0604020202020204" pitchFamily="34" charset="0"/>
              </a:defRPr>
            </a:lvl7pPr>
            <a:lvl8pPr marL="3525838" indent="-239713" defTabSz="957263" eaLnBrk="0" fontAlgn="base" hangingPunct="0">
              <a:spcBef>
                <a:spcPct val="0"/>
              </a:spcBef>
              <a:spcAft>
                <a:spcPct val="0"/>
              </a:spcAft>
              <a:defRPr>
                <a:solidFill>
                  <a:schemeClr val="tx1"/>
                </a:solidFill>
                <a:latin typeface="Arial" panose="020B0604020202020204" pitchFamily="34" charset="0"/>
              </a:defRPr>
            </a:lvl8pPr>
            <a:lvl9pPr marL="3983038" indent="-239713" defTabSz="957263" eaLnBrk="0" fontAlgn="base" hangingPunct="0">
              <a:spcBef>
                <a:spcPct val="0"/>
              </a:spcBef>
              <a:spcAft>
                <a:spcPct val="0"/>
              </a:spcAft>
              <a:defRPr>
                <a:solidFill>
                  <a:schemeClr val="tx1"/>
                </a:solidFill>
                <a:latin typeface="Arial" panose="020B0604020202020204" pitchFamily="34" charset="0"/>
              </a:defRPr>
            </a:lvl9pPr>
          </a:lstStyle>
          <a:p>
            <a:fld id="{179D7647-6996-44DA-A638-0D717CCDAE99}" type="slidenum">
              <a:rPr lang="en-IE" altLang="en-US" smtClean="0"/>
              <a:pPr/>
              <a:t>7</a:t>
            </a:fld>
            <a:endParaRPr lang="en-IE" alt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316329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defTabSz="957263">
              <a:defRPr>
                <a:solidFill>
                  <a:schemeClr val="tx1"/>
                </a:solidFill>
                <a:latin typeface="Arial" panose="020B0604020202020204" pitchFamily="34" charset="0"/>
              </a:defRPr>
            </a:lvl1pPr>
            <a:lvl2pPr marL="777875" indent="-298450" defTabSz="957263">
              <a:defRPr>
                <a:solidFill>
                  <a:schemeClr val="tx1"/>
                </a:solidFill>
                <a:latin typeface="Arial" panose="020B0604020202020204" pitchFamily="34" charset="0"/>
              </a:defRPr>
            </a:lvl2pPr>
            <a:lvl3pPr marL="1196975" indent="-239713" defTabSz="957263">
              <a:defRPr>
                <a:solidFill>
                  <a:schemeClr val="tx1"/>
                </a:solidFill>
                <a:latin typeface="Arial" panose="020B0604020202020204" pitchFamily="34" charset="0"/>
              </a:defRPr>
            </a:lvl3pPr>
            <a:lvl4pPr marL="1674813" indent="-238125" defTabSz="957263">
              <a:defRPr>
                <a:solidFill>
                  <a:schemeClr val="tx1"/>
                </a:solidFill>
                <a:latin typeface="Arial" panose="020B0604020202020204" pitchFamily="34" charset="0"/>
              </a:defRPr>
            </a:lvl4pPr>
            <a:lvl5pPr marL="2154238" indent="-239713" defTabSz="957263">
              <a:defRPr>
                <a:solidFill>
                  <a:schemeClr val="tx1"/>
                </a:solidFill>
                <a:latin typeface="Arial" panose="020B0604020202020204" pitchFamily="34" charset="0"/>
              </a:defRPr>
            </a:lvl5pPr>
            <a:lvl6pPr marL="2611438" indent="-239713" defTabSz="957263" eaLnBrk="0" fontAlgn="base" hangingPunct="0">
              <a:spcBef>
                <a:spcPct val="0"/>
              </a:spcBef>
              <a:spcAft>
                <a:spcPct val="0"/>
              </a:spcAft>
              <a:defRPr>
                <a:solidFill>
                  <a:schemeClr val="tx1"/>
                </a:solidFill>
                <a:latin typeface="Arial" panose="020B0604020202020204" pitchFamily="34" charset="0"/>
              </a:defRPr>
            </a:lvl6pPr>
            <a:lvl7pPr marL="3068638" indent="-239713" defTabSz="957263" eaLnBrk="0" fontAlgn="base" hangingPunct="0">
              <a:spcBef>
                <a:spcPct val="0"/>
              </a:spcBef>
              <a:spcAft>
                <a:spcPct val="0"/>
              </a:spcAft>
              <a:defRPr>
                <a:solidFill>
                  <a:schemeClr val="tx1"/>
                </a:solidFill>
                <a:latin typeface="Arial" panose="020B0604020202020204" pitchFamily="34" charset="0"/>
              </a:defRPr>
            </a:lvl7pPr>
            <a:lvl8pPr marL="3525838" indent="-239713" defTabSz="957263" eaLnBrk="0" fontAlgn="base" hangingPunct="0">
              <a:spcBef>
                <a:spcPct val="0"/>
              </a:spcBef>
              <a:spcAft>
                <a:spcPct val="0"/>
              </a:spcAft>
              <a:defRPr>
                <a:solidFill>
                  <a:schemeClr val="tx1"/>
                </a:solidFill>
                <a:latin typeface="Arial" panose="020B0604020202020204" pitchFamily="34" charset="0"/>
              </a:defRPr>
            </a:lvl8pPr>
            <a:lvl9pPr marL="3983038" indent="-239713" defTabSz="957263" eaLnBrk="0" fontAlgn="base" hangingPunct="0">
              <a:spcBef>
                <a:spcPct val="0"/>
              </a:spcBef>
              <a:spcAft>
                <a:spcPct val="0"/>
              </a:spcAft>
              <a:defRPr>
                <a:solidFill>
                  <a:schemeClr val="tx1"/>
                </a:solidFill>
                <a:latin typeface="Arial" panose="020B0604020202020204" pitchFamily="34" charset="0"/>
              </a:defRPr>
            </a:lvl9pPr>
          </a:lstStyle>
          <a:p>
            <a:fld id="{B01F2FFE-5CA2-463D-806C-BA6F7CA8F1E4}" type="slidenum">
              <a:rPr lang="en-IE" altLang="en-US" smtClean="0"/>
              <a:pPr/>
              <a:t>8</a:t>
            </a:fld>
            <a:endParaRPr lang="en-IE"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620397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defTabSz="957263">
              <a:defRPr>
                <a:solidFill>
                  <a:schemeClr val="tx1"/>
                </a:solidFill>
                <a:latin typeface="Arial" panose="020B0604020202020204" pitchFamily="34" charset="0"/>
              </a:defRPr>
            </a:lvl1pPr>
            <a:lvl2pPr marL="777875" indent="-298450" defTabSz="957263">
              <a:defRPr>
                <a:solidFill>
                  <a:schemeClr val="tx1"/>
                </a:solidFill>
                <a:latin typeface="Arial" panose="020B0604020202020204" pitchFamily="34" charset="0"/>
              </a:defRPr>
            </a:lvl2pPr>
            <a:lvl3pPr marL="1196975" indent="-239713" defTabSz="957263">
              <a:defRPr>
                <a:solidFill>
                  <a:schemeClr val="tx1"/>
                </a:solidFill>
                <a:latin typeface="Arial" panose="020B0604020202020204" pitchFamily="34" charset="0"/>
              </a:defRPr>
            </a:lvl3pPr>
            <a:lvl4pPr marL="1674813" indent="-238125" defTabSz="957263">
              <a:defRPr>
                <a:solidFill>
                  <a:schemeClr val="tx1"/>
                </a:solidFill>
                <a:latin typeface="Arial" panose="020B0604020202020204" pitchFamily="34" charset="0"/>
              </a:defRPr>
            </a:lvl4pPr>
            <a:lvl5pPr marL="2154238" indent="-239713" defTabSz="957263">
              <a:defRPr>
                <a:solidFill>
                  <a:schemeClr val="tx1"/>
                </a:solidFill>
                <a:latin typeface="Arial" panose="020B0604020202020204" pitchFamily="34" charset="0"/>
              </a:defRPr>
            </a:lvl5pPr>
            <a:lvl6pPr marL="2611438" indent="-239713" defTabSz="957263" eaLnBrk="0" fontAlgn="base" hangingPunct="0">
              <a:spcBef>
                <a:spcPct val="0"/>
              </a:spcBef>
              <a:spcAft>
                <a:spcPct val="0"/>
              </a:spcAft>
              <a:defRPr>
                <a:solidFill>
                  <a:schemeClr val="tx1"/>
                </a:solidFill>
                <a:latin typeface="Arial" panose="020B0604020202020204" pitchFamily="34" charset="0"/>
              </a:defRPr>
            </a:lvl6pPr>
            <a:lvl7pPr marL="3068638" indent="-239713" defTabSz="957263" eaLnBrk="0" fontAlgn="base" hangingPunct="0">
              <a:spcBef>
                <a:spcPct val="0"/>
              </a:spcBef>
              <a:spcAft>
                <a:spcPct val="0"/>
              </a:spcAft>
              <a:defRPr>
                <a:solidFill>
                  <a:schemeClr val="tx1"/>
                </a:solidFill>
                <a:latin typeface="Arial" panose="020B0604020202020204" pitchFamily="34" charset="0"/>
              </a:defRPr>
            </a:lvl7pPr>
            <a:lvl8pPr marL="3525838" indent="-239713" defTabSz="957263" eaLnBrk="0" fontAlgn="base" hangingPunct="0">
              <a:spcBef>
                <a:spcPct val="0"/>
              </a:spcBef>
              <a:spcAft>
                <a:spcPct val="0"/>
              </a:spcAft>
              <a:defRPr>
                <a:solidFill>
                  <a:schemeClr val="tx1"/>
                </a:solidFill>
                <a:latin typeface="Arial" panose="020B0604020202020204" pitchFamily="34" charset="0"/>
              </a:defRPr>
            </a:lvl8pPr>
            <a:lvl9pPr marL="3983038" indent="-239713" defTabSz="957263" eaLnBrk="0" fontAlgn="base" hangingPunct="0">
              <a:spcBef>
                <a:spcPct val="0"/>
              </a:spcBef>
              <a:spcAft>
                <a:spcPct val="0"/>
              </a:spcAft>
              <a:defRPr>
                <a:solidFill>
                  <a:schemeClr val="tx1"/>
                </a:solidFill>
                <a:latin typeface="Arial" panose="020B0604020202020204" pitchFamily="34" charset="0"/>
              </a:defRPr>
            </a:lvl9pPr>
          </a:lstStyle>
          <a:p>
            <a:fld id="{E378B746-F2F2-4C2A-92C7-99D7C460AC2B}" type="slidenum">
              <a:rPr lang="en-IE" altLang="en-US" smtClean="0"/>
              <a:pPr/>
              <a:t>9</a:t>
            </a:fld>
            <a:endParaRPr lang="en-IE" alt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849352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5B83A-C12B-4634-B959-A0ABAF1D57B8}"/>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EF981F8-F0B2-4C00-A9BA-C76BAD89EFF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id="{129F915D-20D7-40F2-ACE1-31A91AF3CB2B}"/>
              </a:ext>
            </a:extLst>
          </p:cNvPr>
          <p:cNvSpPr>
            <a:spLocks noGrp="1"/>
          </p:cNvSpPr>
          <p:nvPr>
            <p:ph type="sldNum" sz="quarter" idx="12"/>
          </p:nvPr>
        </p:nvSpPr>
        <p:spPr/>
        <p:txBody>
          <a:bodyPr/>
          <a:lstStyle/>
          <a:p>
            <a:pPr>
              <a:defRPr/>
            </a:pPr>
            <a:fld id="{62377BAC-3F48-4DB9-AAAB-5D8A6FD8B57E}" type="slidenum">
              <a:rPr lang="en-GB" altLang="en-US" smtClean="0"/>
              <a:pPr>
                <a:defRPr/>
              </a:pPr>
              <a:t>‹#›</a:t>
            </a:fld>
            <a:endParaRPr lang="en-GB" altLang="en-US"/>
          </a:p>
        </p:txBody>
      </p:sp>
    </p:spTree>
    <p:extLst>
      <p:ext uri="{BB962C8B-B14F-4D97-AF65-F5344CB8AC3E}">
        <p14:creationId xmlns:p14="http://schemas.microsoft.com/office/powerpoint/2010/main" val="1949385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1A18A-17CF-488E-95C2-E820BA1657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B441B6-D7B4-46C2-AB47-2A3811E5DE2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47CEEF-FC74-45AA-BEAE-EAFE2FBB45AA}"/>
              </a:ext>
            </a:extLst>
          </p:cNvPr>
          <p:cNvSpPr>
            <a:spLocks noGrp="1"/>
          </p:cNvSpPr>
          <p:nvPr>
            <p:ph type="dt" sz="half" idx="10"/>
          </p:nvPr>
        </p:nvSpPr>
        <p:spPr>
          <a:xfrm>
            <a:off x="628650" y="6356351"/>
            <a:ext cx="2057400" cy="365125"/>
          </a:xfrm>
          <a:prstGeom prst="rect">
            <a:avLst/>
          </a:prstGeom>
        </p:spPr>
        <p:txBody>
          <a:bodyPr/>
          <a:lstStyle/>
          <a:p>
            <a:pPr>
              <a:defRPr/>
            </a:pPr>
            <a:endParaRPr lang="en-GB"/>
          </a:p>
        </p:txBody>
      </p:sp>
      <p:sp>
        <p:nvSpPr>
          <p:cNvPr id="5" name="Footer Placeholder 4">
            <a:extLst>
              <a:ext uri="{FF2B5EF4-FFF2-40B4-BE49-F238E27FC236}">
                <a16:creationId xmlns:a16="http://schemas.microsoft.com/office/drawing/2014/main" id="{35C88990-8EEF-4D01-AA6F-0015498F5132}"/>
              </a:ext>
            </a:extLst>
          </p:cNvPr>
          <p:cNvSpPr>
            <a:spLocks noGrp="1"/>
          </p:cNvSpPr>
          <p:nvPr>
            <p:ph type="ftr" sz="quarter" idx="11"/>
          </p:nvPr>
        </p:nvSpPr>
        <p:spPr>
          <a:xfrm>
            <a:off x="3028950" y="6356351"/>
            <a:ext cx="3086100" cy="365125"/>
          </a:xfrm>
          <a:prstGeom prst="rect">
            <a:avLst/>
          </a:prstGeom>
        </p:spPr>
        <p:txBody>
          <a:bodyPr/>
          <a:lstStyle/>
          <a:p>
            <a:pPr>
              <a:defRPr/>
            </a:pPr>
            <a:endParaRPr lang="en-GB"/>
          </a:p>
        </p:txBody>
      </p:sp>
      <p:sp>
        <p:nvSpPr>
          <p:cNvPr id="6" name="Slide Number Placeholder 5">
            <a:extLst>
              <a:ext uri="{FF2B5EF4-FFF2-40B4-BE49-F238E27FC236}">
                <a16:creationId xmlns:a16="http://schemas.microsoft.com/office/drawing/2014/main" id="{26EB56CD-76CA-47EC-850D-63C1272D25D3}"/>
              </a:ext>
            </a:extLst>
          </p:cNvPr>
          <p:cNvSpPr>
            <a:spLocks noGrp="1"/>
          </p:cNvSpPr>
          <p:nvPr>
            <p:ph type="sldNum" sz="quarter" idx="12"/>
          </p:nvPr>
        </p:nvSpPr>
        <p:spPr/>
        <p:txBody>
          <a:bodyPr/>
          <a:lstStyle/>
          <a:p>
            <a:pPr>
              <a:defRPr/>
            </a:pPr>
            <a:fld id="{C9D584FC-21E5-4216-B448-06B783A180CF}" type="slidenum">
              <a:rPr lang="en-GB" altLang="en-US" smtClean="0"/>
              <a:pPr>
                <a:defRPr/>
              </a:pPr>
              <a:t>‹#›</a:t>
            </a:fld>
            <a:endParaRPr lang="en-GB" altLang="en-US"/>
          </a:p>
        </p:txBody>
      </p:sp>
    </p:spTree>
    <p:extLst>
      <p:ext uri="{BB962C8B-B14F-4D97-AF65-F5344CB8AC3E}">
        <p14:creationId xmlns:p14="http://schemas.microsoft.com/office/powerpoint/2010/main" val="3699931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F66C55-ED04-4E91-96EF-CBADE7FF6F0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1BD4A6-2CCA-4A66-ACE2-136953CA1C00}"/>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48E6C2-8067-4D15-BEBB-3790368B0941}"/>
              </a:ext>
            </a:extLst>
          </p:cNvPr>
          <p:cNvSpPr>
            <a:spLocks noGrp="1"/>
          </p:cNvSpPr>
          <p:nvPr>
            <p:ph type="dt" sz="half" idx="10"/>
          </p:nvPr>
        </p:nvSpPr>
        <p:spPr>
          <a:xfrm>
            <a:off x="628650" y="6356351"/>
            <a:ext cx="2057400" cy="365125"/>
          </a:xfrm>
          <a:prstGeom prst="rect">
            <a:avLst/>
          </a:prstGeom>
        </p:spPr>
        <p:txBody>
          <a:bodyPr/>
          <a:lstStyle/>
          <a:p>
            <a:pPr>
              <a:defRPr/>
            </a:pPr>
            <a:endParaRPr lang="en-GB"/>
          </a:p>
        </p:txBody>
      </p:sp>
      <p:sp>
        <p:nvSpPr>
          <p:cNvPr id="5" name="Footer Placeholder 4">
            <a:extLst>
              <a:ext uri="{FF2B5EF4-FFF2-40B4-BE49-F238E27FC236}">
                <a16:creationId xmlns:a16="http://schemas.microsoft.com/office/drawing/2014/main" id="{00369D38-8AA7-491E-801E-D7D5753F06F8}"/>
              </a:ext>
            </a:extLst>
          </p:cNvPr>
          <p:cNvSpPr>
            <a:spLocks noGrp="1"/>
          </p:cNvSpPr>
          <p:nvPr>
            <p:ph type="ftr" sz="quarter" idx="11"/>
          </p:nvPr>
        </p:nvSpPr>
        <p:spPr>
          <a:xfrm>
            <a:off x="3028950" y="6356351"/>
            <a:ext cx="3086100" cy="365125"/>
          </a:xfrm>
          <a:prstGeom prst="rect">
            <a:avLst/>
          </a:prstGeom>
        </p:spPr>
        <p:txBody>
          <a:bodyPr/>
          <a:lstStyle/>
          <a:p>
            <a:pPr>
              <a:defRPr/>
            </a:pPr>
            <a:endParaRPr lang="en-GB"/>
          </a:p>
        </p:txBody>
      </p:sp>
      <p:sp>
        <p:nvSpPr>
          <p:cNvPr id="6" name="Slide Number Placeholder 5">
            <a:extLst>
              <a:ext uri="{FF2B5EF4-FFF2-40B4-BE49-F238E27FC236}">
                <a16:creationId xmlns:a16="http://schemas.microsoft.com/office/drawing/2014/main" id="{755FFF0B-26C8-4D89-9DEF-46E90F15FF71}"/>
              </a:ext>
            </a:extLst>
          </p:cNvPr>
          <p:cNvSpPr>
            <a:spLocks noGrp="1"/>
          </p:cNvSpPr>
          <p:nvPr>
            <p:ph type="sldNum" sz="quarter" idx="12"/>
          </p:nvPr>
        </p:nvSpPr>
        <p:spPr/>
        <p:txBody>
          <a:bodyPr/>
          <a:lstStyle/>
          <a:p>
            <a:pPr>
              <a:defRPr/>
            </a:pPr>
            <a:fld id="{74E0F1FD-58F7-4B73-B15A-D5304145BA64}" type="slidenum">
              <a:rPr lang="en-GB" altLang="en-US" smtClean="0"/>
              <a:pPr>
                <a:defRPr/>
              </a:pPr>
              <a:t>‹#›</a:t>
            </a:fld>
            <a:endParaRPr lang="en-GB" altLang="en-US"/>
          </a:p>
        </p:txBody>
      </p:sp>
    </p:spTree>
    <p:extLst>
      <p:ext uri="{BB962C8B-B14F-4D97-AF65-F5344CB8AC3E}">
        <p14:creationId xmlns:p14="http://schemas.microsoft.com/office/powerpoint/2010/main" val="3270423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mediaAndTx">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Media Placeholder 2"/>
          <p:cNvSpPr>
            <a:spLocks noGrp="1"/>
          </p:cNvSpPr>
          <p:nvPr>
            <p:ph type="media"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28650" y="6356351"/>
            <a:ext cx="2057400" cy="365125"/>
          </a:xfrm>
          <a:prstGeom prst="rect">
            <a:avLst/>
          </a:prstGeom>
          <a:ln/>
        </p:spPr>
        <p:txBody>
          <a:bodyPr/>
          <a:lstStyle>
            <a:lvl1pPr>
              <a:defRPr/>
            </a:lvl1pPr>
          </a:lstStyle>
          <a:p>
            <a:pPr>
              <a:defRPr/>
            </a:pPr>
            <a:endParaRPr lang="en-GB"/>
          </a:p>
        </p:txBody>
      </p:sp>
      <p:sp>
        <p:nvSpPr>
          <p:cNvPr id="6" name="Footer Placeholder 5"/>
          <p:cNvSpPr>
            <a:spLocks noGrp="1" noChangeArrowheads="1"/>
          </p:cNvSpPr>
          <p:nvPr>
            <p:ph type="ftr" sz="quarter" idx="11"/>
          </p:nvPr>
        </p:nvSpPr>
        <p:spPr>
          <a:xfrm>
            <a:off x="3028950" y="6356351"/>
            <a:ext cx="3086100" cy="365125"/>
          </a:xfrm>
          <a:prstGeom prst="rect">
            <a:avLst/>
          </a:prstGeom>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B7D3513-5918-4CE2-83E3-4246879CA729}" type="slidenum">
              <a:rPr lang="en-GB" altLang="en-US"/>
              <a:pPr>
                <a:defRPr/>
              </a:pPr>
              <a:t>‹#›</a:t>
            </a:fld>
            <a:endParaRPr lang="en-GB" altLang="en-US"/>
          </a:p>
        </p:txBody>
      </p:sp>
    </p:spTree>
    <p:extLst>
      <p:ext uri="{BB962C8B-B14F-4D97-AF65-F5344CB8AC3E}">
        <p14:creationId xmlns:p14="http://schemas.microsoft.com/office/powerpoint/2010/main" val="1898370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28650" y="6356351"/>
            <a:ext cx="2057400" cy="365125"/>
          </a:xfrm>
          <a:prstGeom prst="rect">
            <a:avLst/>
          </a:prstGeom>
          <a:ln/>
        </p:spPr>
        <p:txBody>
          <a:bodyPr/>
          <a:lstStyle>
            <a:lvl1pPr>
              <a:defRPr/>
            </a:lvl1pPr>
          </a:lstStyle>
          <a:p>
            <a:pPr>
              <a:defRPr/>
            </a:pPr>
            <a:endParaRPr lang="en-GB"/>
          </a:p>
        </p:txBody>
      </p:sp>
      <p:sp>
        <p:nvSpPr>
          <p:cNvPr id="6" name="Footer Placeholder 5"/>
          <p:cNvSpPr>
            <a:spLocks noGrp="1" noChangeArrowheads="1"/>
          </p:cNvSpPr>
          <p:nvPr>
            <p:ph type="ftr" sz="quarter" idx="11"/>
          </p:nvPr>
        </p:nvSpPr>
        <p:spPr>
          <a:xfrm>
            <a:off x="3028950" y="6356351"/>
            <a:ext cx="3086100" cy="365125"/>
          </a:xfrm>
          <a:prstGeom prst="rect">
            <a:avLst/>
          </a:prstGeom>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C417AEC-FDE6-49AA-B394-E1BADF5BA7EC}" type="slidenum">
              <a:rPr lang="en-GB" altLang="en-US"/>
              <a:pPr>
                <a:defRPr/>
              </a:pPr>
              <a:t>‹#›</a:t>
            </a:fld>
            <a:endParaRPr lang="en-GB" altLang="en-US"/>
          </a:p>
        </p:txBody>
      </p:sp>
    </p:spTree>
    <p:extLst>
      <p:ext uri="{BB962C8B-B14F-4D97-AF65-F5344CB8AC3E}">
        <p14:creationId xmlns:p14="http://schemas.microsoft.com/office/powerpoint/2010/main" val="383600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xfrm>
            <a:off x="628650" y="6356351"/>
            <a:ext cx="2057400" cy="365125"/>
          </a:xfrm>
          <a:prstGeom prst="rect">
            <a:avLst/>
          </a:prstGeom>
          <a:ln/>
        </p:spPr>
        <p:txBody>
          <a:bodyPr/>
          <a:lstStyle>
            <a:lvl1pPr>
              <a:defRPr/>
            </a:lvl1pPr>
          </a:lstStyle>
          <a:p>
            <a:pPr>
              <a:defRPr/>
            </a:pPr>
            <a:endParaRPr lang="en-GB"/>
          </a:p>
        </p:txBody>
      </p:sp>
      <p:sp>
        <p:nvSpPr>
          <p:cNvPr id="7" name="Rectangle 5"/>
          <p:cNvSpPr>
            <a:spLocks noGrp="1" noChangeArrowheads="1"/>
          </p:cNvSpPr>
          <p:nvPr>
            <p:ph type="ftr" sz="quarter" idx="11"/>
          </p:nvPr>
        </p:nvSpPr>
        <p:spPr>
          <a:xfrm>
            <a:off x="3028950" y="6356351"/>
            <a:ext cx="3086100" cy="365125"/>
          </a:xfrm>
          <a:prstGeom prst="rect">
            <a:avLst/>
          </a:prstGeom>
          <a:ln/>
        </p:spPr>
        <p:txBody>
          <a:bodyPr/>
          <a:lstStyle>
            <a:lvl1pPr>
              <a:defRPr/>
            </a:lvl1pPr>
          </a:lstStyle>
          <a:p>
            <a:pPr>
              <a:defRPr/>
            </a:pPr>
            <a:endParaRPr lang="en-GB"/>
          </a:p>
        </p:txBody>
      </p:sp>
      <p:sp>
        <p:nvSpPr>
          <p:cNvPr id="8" name="Rectangle 6"/>
          <p:cNvSpPr>
            <a:spLocks noGrp="1" noChangeArrowheads="1"/>
          </p:cNvSpPr>
          <p:nvPr>
            <p:ph type="sldNum" sz="quarter" idx="12"/>
          </p:nvPr>
        </p:nvSpPr>
        <p:spPr>
          <a:ln/>
        </p:spPr>
        <p:txBody>
          <a:bodyPr/>
          <a:lstStyle>
            <a:lvl1pPr>
              <a:defRPr/>
            </a:lvl1pPr>
          </a:lstStyle>
          <a:p>
            <a:pPr>
              <a:defRPr/>
            </a:pPr>
            <a:fld id="{B32C347E-E731-48E7-9657-9F9962F80494}" type="slidenum">
              <a:rPr lang="en-GB" altLang="en-US"/>
              <a:pPr>
                <a:defRPr/>
              </a:pPr>
              <a:t>‹#›</a:t>
            </a:fld>
            <a:endParaRPr lang="en-GB" altLang="en-US"/>
          </a:p>
        </p:txBody>
      </p:sp>
    </p:spTree>
    <p:extLst>
      <p:ext uri="{BB962C8B-B14F-4D97-AF65-F5344CB8AC3E}">
        <p14:creationId xmlns:p14="http://schemas.microsoft.com/office/powerpoint/2010/main" val="4199232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xfrm>
            <a:off x="628650" y="6356351"/>
            <a:ext cx="2057400" cy="365125"/>
          </a:xfrm>
          <a:prstGeom prst="rect">
            <a:avLst/>
          </a:prstGeom>
          <a:ln/>
        </p:spPr>
        <p:txBody>
          <a:bodyPr/>
          <a:lstStyle>
            <a:lvl1pPr>
              <a:defRPr/>
            </a:lvl1pPr>
          </a:lstStyle>
          <a:p>
            <a:pPr>
              <a:defRPr/>
            </a:pPr>
            <a:endParaRPr lang="en-GB"/>
          </a:p>
        </p:txBody>
      </p:sp>
      <p:sp>
        <p:nvSpPr>
          <p:cNvPr id="5" name="Rectangle 5"/>
          <p:cNvSpPr>
            <a:spLocks noGrp="1" noChangeArrowheads="1"/>
          </p:cNvSpPr>
          <p:nvPr>
            <p:ph type="ftr" sz="quarter" idx="11"/>
          </p:nvPr>
        </p:nvSpPr>
        <p:spPr>
          <a:xfrm>
            <a:off x="3028950" y="6356351"/>
            <a:ext cx="3086100" cy="365125"/>
          </a:xfrm>
          <a:prstGeom prst="rect">
            <a:avLst/>
          </a:prstGeom>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BD10CE5-DAD7-4F8E-A05E-321F20BFDB34}" type="slidenum">
              <a:rPr lang="en-GB" altLang="en-US"/>
              <a:pPr>
                <a:defRPr/>
              </a:pPr>
              <a:t>‹#›</a:t>
            </a:fld>
            <a:endParaRPr lang="en-GB" altLang="en-US"/>
          </a:p>
        </p:txBody>
      </p:sp>
    </p:spTree>
    <p:extLst>
      <p:ext uri="{BB962C8B-B14F-4D97-AF65-F5344CB8AC3E}">
        <p14:creationId xmlns:p14="http://schemas.microsoft.com/office/powerpoint/2010/main" val="973599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898FC-8F30-426F-B3CE-919BAA3AE8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C4D72F-F376-41BD-900D-0CD4FE8D03B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F48DDEE-935C-42EC-BF1D-D3AA1F361634}"/>
              </a:ext>
            </a:extLst>
          </p:cNvPr>
          <p:cNvSpPr>
            <a:spLocks noGrp="1"/>
          </p:cNvSpPr>
          <p:nvPr>
            <p:ph type="sldNum" sz="quarter" idx="12"/>
          </p:nvPr>
        </p:nvSpPr>
        <p:spPr/>
        <p:txBody>
          <a:bodyPr/>
          <a:lstStyle>
            <a:lvl1pPr>
              <a:defRPr sz="1100">
                <a:solidFill>
                  <a:schemeClr val="tx1"/>
                </a:solidFill>
                <a:latin typeface="Franklin Gothic Book" panose="020B0503020102020204" pitchFamily="34" charset="0"/>
              </a:defRPr>
            </a:lvl1pPr>
          </a:lstStyle>
          <a:p>
            <a:pPr>
              <a:defRPr/>
            </a:pPr>
            <a:fld id="{FC0F71A3-163C-452D-9B53-960121C07E4A}" type="slidenum">
              <a:rPr lang="en-GB" altLang="en-US" smtClean="0"/>
              <a:pPr>
                <a:defRPr/>
              </a:pPr>
              <a:t>‹#›</a:t>
            </a:fld>
            <a:endParaRPr lang="en-GB" altLang="en-US"/>
          </a:p>
        </p:txBody>
      </p:sp>
    </p:spTree>
    <p:extLst>
      <p:ext uri="{BB962C8B-B14F-4D97-AF65-F5344CB8AC3E}">
        <p14:creationId xmlns:p14="http://schemas.microsoft.com/office/powerpoint/2010/main" val="2946118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E6D49-E2CE-4DE3-9C3C-CFB30BBC33B7}"/>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6DD5D2E-4302-4666-AC56-A7A421FD04C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D7290D6-B7E9-4C66-9FDF-2C29E78E9858}"/>
              </a:ext>
            </a:extLst>
          </p:cNvPr>
          <p:cNvSpPr>
            <a:spLocks noGrp="1"/>
          </p:cNvSpPr>
          <p:nvPr>
            <p:ph type="dt" sz="half" idx="10"/>
          </p:nvPr>
        </p:nvSpPr>
        <p:spPr>
          <a:xfrm>
            <a:off x="628650" y="6356351"/>
            <a:ext cx="2057400" cy="365125"/>
          </a:xfrm>
          <a:prstGeom prst="rect">
            <a:avLst/>
          </a:prstGeom>
        </p:spPr>
        <p:txBody>
          <a:bodyPr/>
          <a:lstStyle/>
          <a:p>
            <a:pPr>
              <a:defRPr/>
            </a:pPr>
            <a:endParaRPr lang="en-GB"/>
          </a:p>
        </p:txBody>
      </p:sp>
      <p:sp>
        <p:nvSpPr>
          <p:cNvPr id="5" name="Footer Placeholder 4">
            <a:extLst>
              <a:ext uri="{FF2B5EF4-FFF2-40B4-BE49-F238E27FC236}">
                <a16:creationId xmlns:a16="http://schemas.microsoft.com/office/drawing/2014/main" id="{01D76727-96BC-493F-B101-407D9A8FF52F}"/>
              </a:ext>
            </a:extLst>
          </p:cNvPr>
          <p:cNvSpPr>
            <a:spLocks noGrp="1"/>
          </p:cNvSpPr>
          <p:nvPr>
            <p:ph type="ftr" sz="quarter" idx="11"/>
          </p:nvPr>
        </p:nvSpPr>
        <p:spPr>
          <a:xfrm>
            <a:off x="3028950" y="6356351"/>
            <a:ext cx="3086100" cy="365125"/>
          </a:xfrm>
          <a:prstGeom prst="rect">
            <a:avLst/>
          </a:prstGeom>
        </p:spPr>
        <p:txBody>
          <a:bodyPr/>
          <a:lstStyle/>
          <a:p>
            <a:pPr>
              <a:defRPr/>
            </a:pPr>
            <a:endParaRPr lang="en-GB"/>
          </a:p>
        </p:txBody>
      </p:sp>
      <p:sp>
        <p:nvSpPr>
          <p:cNvPr id="6" name="Slide Number Placeholder 5">
            <a:extLst>
              <a:ext uri="{FF2B5EF4-FFF2-40B4-BE49-F238E27FC236}">
                <a16:creationId xmlns:a16="http://schemas.microsoft.com/office/drawing/2014/main" id="{EF945CAA-9164-4579-81F2-FB01BA226DBB}"/>
              </a:ext>
            </a:extLst>
          </p:cNvPr>
          <p:cNvSpPr>
            <a:spLocks noGrp="1"/>
          </p:cNvSpPr>
          <p:nvPr>
            <p:ph type="sldNum" sz="quarter" idx="12"/>
          </p:nvPr>
        </p:nvSpPr>
        <p:spPr/>
        <p:txBody>
          <a:bodyPr/>
          <a:lstStyle/>
          <a:p>
            <a:pPr>
              <a:defRPr/>
            </a:pPr>
            <a:fld id="{3797879C-0280-4BF7-9056-698E320A7A71}" type="slidenum">
              <a:rPr lang="en-GB" altLang="en-US" smtClean="0"/>
              <a:pPr>
                <a:defRPr/>
              </a:pPr>
              <a:t>‹#›</a:t>
            </a:fld>
            <a:endParaRPr lang="en-GB" altLang="en-US"/>
          </a:p>
        </p:txBody>
      </p:sp>
    </p:spTree>
    <p:extLst>
      <p:ext uri="{BB962C8B-B14F-4D97-AF65-F5344CB8AC3E}">
        <p14:creationId xmlns:p14="http://schemas.microsoft.com/office/powerpoint/2010/main" val="949272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76A9C-6C67-4C6F-86F1-61E37A71D9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5B59D1-FEA1-4202-A67B-AB03E130582B}"/>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2EC858-4796-453D-A85D-C8372EF3216B}"/>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4FC9BE-A12F-4E4F-A430-E7DB46096C8E}"/>
              </a:ext>
            </a:extLst>
          </p:cNvPr>
          <p:cNvSpPr>
            <a:spLocks noGrp="1"/>
          </p:cNvSpPr>
          <p:nvPr>
            <p:ph type="dt" sz="half" idx="10"/>
          </p:nvPr>
        </p:nvSpPr>
        <p:spPr>
          <a:xfrm>
            <a:off x="628650" y="6356351"/>
            <a:ext cx="2057400" cy="365125"/>
          </a:xfrm>
          <a:prstGeom prst="rect">
            <a:avLst/>
          </a:prstGeom>
        </p:spPr>
        <p:txBody>
          <a:bodyPr/>
          <a:lstStyle/>
          <a:p>
            <a:pPr>
              <a:defRPr/>
            </a:pPr>
            <a:endParaRPr lang="en-GB"/>
          </a:p>
        </p:txBody>
      </p:sp>
      <p:sp>
        <p:nvSpPr>
          <p:cNvPr id="6" name="Footer Placeholder 5">
            <a:extLst>
              <a:ext uri="{FF2B5EF4-FFF2-40B4-BE49-F238E27FC236}">
                <a16:creationId xmlns:a16="http://schemas.microsoft.com/office/drawing/2014/main" id="{9C9A2B56-6EA0-4E5E-A2DD-42380DBF5E56}"/>
              </a:ext>
            </a:extLst>
          </p:cNvPr>
          <p:cNvSpPr>
            <a:spLocks noGrp="1"/>
          </p:cNvSpPr>
          <p:nvPr>
            <p:ph type="ftr" sz="quarter" idx="11"/>
          </p:nvPr>
        </p:nvSpPr>
        <p:spPr>
          <a:xfrm>
            <a:off x="3028950" y="6356351"/>
            <a:ext cx="3086100" cy="365125"/>
          </a:xfrm>
          <a:prstGeom prst="rect">
            <a:avLst/>
          </a:prstGeom>
        </p:spPr>
        <p:txBody>
          <a:bodyPr/>
          <a:lstStyle/>
          <a:p>
            <a:pPr>
              <a:defRPr/>
            </a:pPr>
            <a:endParaRPr lang="en-GB"/>
          </a:p>
        </p:txBody>
      </p:sp>
      <p:sp>
        <p:nvSpPr>
          <p:cNvPr id="7" name="Slide Number Placeholder 6">
            <a:extLst>
              <a:ext uri="{FF2B5EF4-FFF2-40B4-BE49-F238E27FC236}">
                <a16:creationId xmlns:a16="http://schemas.microsoft.com/office/drawing/2014/main" id="{BD066E09-72BD-40DB-B4F9-CC5A90CE9BD9}"/>
              </a:ext>
            </a:extLst>
          </p:cNvPr>
          <p:cNvSpPr>
            <a:spLocks noGrp="1"/>
          </p:cNvSpPr>
          <p:nvPr>
            <p:ph type="sldNum" sz="quarter" idx="12"/>
          </p:nvPr>
        </p:nvSpPr>
        <p:spPr/>
        <p:txBody>
          <a:bodyPr/>
          <a:lstStyle/>
          <a:p>
            <a:pPr>
              <a:defRPr/>
            </a:pPr>
            <a:fld id="{88FCA54E-DEB0-4F8C-AFAD-29C6CD071844}" type="slidenum">
              <a:rPr lang="en-GB" altLang="en-US" smtClean="0"/>
              <a:pPr>
                <a:defRPr/>
              </a:pPr>
              <a:t>‹#›</a:t>
            </a:fld>
            <a:endParaRPr lang="en-GB" altLang="en-US"/>
          </a:p>
        </p:txBody>
      </p:sp>
    </p:spTree>
    <p:extLst>
      <p:ext uri="{BB962C8B-B14F-4D97-AF65-F5344CB8AC3E}">
        <p14:creationId xmlns:p14="http://schemas.microsoft.com/office/powerpoint/2010/main" val="731877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77DFC-7596-4E15-9838-C2A4FC0B7B60}"/>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113661-FEA5-49CE-ADC4-756BAEEDCD1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974FBB38-5B75-4898-A2E1-7A1170AF12BF}"/>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29A51E-71F7-46C9-A51F-15EC38DA5B7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C8B3A8CA-0651-4EC8-BE56-D554F7ACC145}"/>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208D1F-D6C0-472E-BE36-6888E4F2ED91}"/>
              </a:ext>
            </a:extLst>
          </p:cNvPr>
          <p:cNvSpPr>
            <a:spLocks noGrp="1"/>
          </p:cNvSpPr>
          <p:nvPr>
            <p:ph type="dt" sz="half" idx="10"/>
          </p:nvPr>
        </p:nvSpPr>
        <p:spPr>
          <a:xfrm>
            <a:off x="628650" y="6356351"/>
            <a:ext cx="2057400" cy="365125"/>
          </a:xfrm>
          <a:prstGeom prst="rect">
            <a:avLst/>
          </a:prstGeom>
        </p:spPr>
        <p:txBody>
          <a:bodyPr/>
          <a:lstStyle/>
          <a:p>
            <a:pPr>
              <a:defRPr/>
            </a:pPr>
            <a:endParaRPr lang="en-GB"/>
          </a:p>
        </p:txBody>
      </p:sp>
      <p:sp>
        <p:nvSpPr>
          <p:cNvPr id="8" name="Footer Placeholder 7">
            <a:extLst>
              <a:ext uri="{FF2B5EF4-FFF2-40B4-BE49-F238E27FC236}">
                <a16:creationId xmlns:a16="http://schemas.microsoft.com/office/drawing/2014/main" id="{6830431B-CB55-45EA-BB39-6AD8BC54309D}"/>
              </a:ext>
            </a:extLst>
          </p:cNvPr>
          <p:cNvSpPr>
            <a:spLocks noGrp="1"/>
          </p:cNvSpPr>
          <p:nvPr>
            <p:ph type="ftr" sz="quarter" idx="11"/>
          </p:nvPr>
        </p:nvSpPr>
        <p:spPr>
          <a:xfrm>
            <a:off x="3028950" y="6356351"/>
            <a:ext cx="3086100" cy="365125"/>
          </a:xfrm>
          <a:prstGeom prst="rect">
            <a:avLst/>
          </a:prstGeom>
        </p:spPr>
        <p:txBody>
          <a:bodyPr/>
          <a:lstStyle/>
          <a:p>
            <a:pPr>
              <a:defRPr/>
            </a:pPr>
            <a:endParaRPr lang="en-GB"/>
          </a:p>
        </p:txBody>
      </p:sp>
      <p:sp>
        <p:nvSpPr>
          <p:cNvPr id="9" name="Slide Number Placeholder 8">
            <a:extLst>
              <a:ext uri="{FF2B5EF4-FFF2-40B4-BE49-F238E27FC236}">
                <a16:creationId xmlns:a16="http://schemas.microsoft.com/office/drawing/2014/main" id="{669467FB-5540-4D29-A2AB-EE8BAB8DEEA1}"/>
              </a:ext>
            </a:extLst>
          </p:cNvPr>
          <p:cNvSpPr>
            <a:spLocks noGrp="1"/>
          </p:cNvSpPr>
          <p:nvPr>
            <p:ph type="sldNum" sz="quarter" idx="12"/>
          </p:nvPr>
        </p:nvSpPr>
        <p:spPr/>
        <p:txBody>
          <a:bodyPr/>
          <a:lstStyle/>
          <a:p>
            <a:pPr>
              <a:defRPr/>
            </a:pPr>
            <a:fld id="{4364F2E2-3E5A-4C19-B4EC-6C64D8623004}" type="slidenum">
              <a:rPr lang="en-GB" altLang="en-US" smtClean="0"/>
              <a:pPr>
                <a:defRPr/>
              </a:pPr>
              <a:t>‹#›</a:t>
            </a:fld>
            <a:endParaRPr lang="en-GB" altLang="en-US"/>
          </a:p>
        </p:txBody>
      </p:sp>
    </p:spTree>
    <p:extLst>
      <p:ext uri="{BB962C8B-B14F-4D97-AF65-F5344CB8AC3E}">
        <p14:creationId xmlns:p14="http://schemas.microsoft.com/office/powerpoint/2010/main" val="4053532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29B02-2C04-40A8-A89E-B703B41A1A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44085E9-0883-4D28-B70C-E32A761EC867}"/>
              </a:ext>
            </a:extLst>
          </p:cNvPr>
          <p:cNvSpPr>
            <a:spLocks noGrp="1"/>
          </p:cNvSpPr>
          <p:nvPr>
            <p:ph type="dt" sz="half" idx="10"/>
          </p:nvPr>
        </p:nvSpPr>
        <p:spPr>
          <a:xfrm>
            <a:off x="628650" y="6356351"/>
            <a:ext cx="2057400" cy="365125"/>
          </a:xfrm>
          <a:prstGeom prst="rect">
            <a:avLst/>
          </a:prstGeom>
        </p:spPr>
        <p:txBody>
          <a:bodyPr/>
          <a:lstStyle/>
          <a:p>
            <a:pPr>
              <a:defRPr/>
            </a:pPr>
            <a:endParaRPr lang="en-GB"/>
          </a:p>
        </p:txBody>
      </p:sp>
      <p:sp>
        <p:nvSpPr>
          <p:cNvPr id="4" name="Footer Placeholder 3">
            <a:extLst>
              <a:ext uri="{FF2B5EF4-FFF2-40B4-BE49-F238E27FC236}">
                <a16:creationId xmlns:a16="http://schemas.microsoft.com/office/drawing/2014/main" id="{AF8BFDB4-83B1-426A-AFFA-69199D91C120}"/>
              </a:ext>
            </a:extLst>
          </p:cNvPr>
          <p:cNvSpPr>
            <a:spLocks noGrp="1"/>
          </p:cNvSpPr>
          <p:nvPr>
            <p:ph type="ftr" sz="quarter" idx="11"/>
          </p:nvPr>
        </p:nvSpPr>
        <p:spPr>
          <a:xfrm>
            <a:off x="3028950" y="6356351"/>
            <a:ext cx="3086100" cy="365125"/>
          </a:xfrm>
          <a:prstGeom prst="rect">
            <a:avLst/>
          </a:prstGeom>
        </p:spPr>
        <p:txBody>
          <a:bodyPr/>
          <a:lstStyle/>
          <a:p>
            <a:pPr>
              <a:defRPr/>
            </a:pPr>
            <a:endParaRPr lang="en-GB"/>
          </a:p>
        </p:txBody>
      </p:sp>
      <p:sp>
        <p:nvSpPr>
          <p:cNvPr id="5" name="Slide Number Placeholder 4">
            <a:extLst>
              <a:ext uri="{FF2B5EF4-FFF2-40B4-BE49-F238E27FC236}">
                <a16:creationId xmlns:a16="http://schemas.microsoft.com/office/drawing/2014/main" id="{5482F3EC-CD94-4462-AE5A-CEC130466EFD}"/>
              </a:ext>
            </a:extLst>
          </p:cNvPr>
          <p:cNvSpPr>
            <a:spLocks noGrp="1"/>
          </p:cNvSpPr>
          <p:nvPr>
            <p:ph type="sldNum" sz="quarter" idx="12"/>
          </p:nvPr>
        </p:nvSpPr>
        <p:spPr/>
        <p:txBody>
          <a:bodyPr/>
          <a:lstStyle/>
          <a:p>
            <a:pPr>
              <a:defRPr/>
            </a:pPr>
            <a:fld id="{3114E055-AC0D-430E-AD13-1E99564B19C7}" type="slidenum">
              <a:rPr lang="en-GB" altLang="en-US" smtClean="0"/>
              <a:pPr>
                <a:defRPr/>
              </a:pPr>
              <a:t>‹#›</a:t>
            </a:fld>
            <a:endParaRPr lang="en-GB" altLang="en-US"/>
          </a:p>
        </p:txBody>
      </p:sp>
    </p:spTree>
    <p:extLst>
      <p:ext uri="{BB962C8B-B14F-4D97-AF65-F5344CB8AC3E}">
        <p14:creationId xmlns:p14="http://schemas.microsoft.com/office/powerpoint/2010/main" val="237900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1013B5-46A4-4F39-B963-C23EEA9EECFC}"/>
              </a:ext>
            </a:extLst>
          </p:cNvPr>
          <p:cNvSpPr>
            <a:spLocks noGrp="1"/>
          </p:cNvSpPr>
          <p:nvPr>
            <p:ph type="dt" sz="half" idx="10"/>
          </p:nvPr>
        </p:nvSpPr>
        <p:spPr>
          <a:xfrm>
            <a:off x="628650" y="6356351"/>
            <a:ext cx="2057400" cy="365125"/>
          </a:xfrm>
          <a:prstGeom prst="rect">
            <a:avLst/>
          </a:prstGeom>
        </p:spPr>
        <p:txBody>
          <a:bodyPr/>
          <a:lstStyle/>
          <a:p>
            <a:pPr>
              <a:defRPr/>
            </a:pPr>
            <a:endParaRPr lang="en-GB"/>
          </a:p>
        </p:txBody>
      </p:sp>
      <p:sp>
        <p:nvSpPr>
          <p:cNvPr id="3" name="Footer Placeholder 2">
            <a:extLst>
              <a:ext uri="{FF2B5EF4-FFF2-40B4-BE49-F238E27FC236}">
                <a16:creationId xmlns:a16="http://schemas.microsoft.com/office/drawing/2014/main" id="{0C170850-C938-4704-BB4E-DD66FE2329E5}"/>
              </a:ext>
            </a:extLst>
          </p:cNvPr>
          <p:cNvSpPr>
            <a:spLocks noGrp="1"/>
          </p:cNvSpPr>
          <p:nvPr>
            <p:ph type="ftr" sz="quarter" idx="11"/>
          </p:nvPr>
        </p:nvSpPr>
        <p:spPr>
          <a:xfrm>
            <a:off x="3028950" y="6356351"/>
            <a:ext cx="3086100" cy="365125"/>
          </a:xfrm>
          <a:prstGeom prst="rect">
            <a:avLst/>
          </a:prstGeom>
        </p:spPr>
        <p:txBody>
          <a:bodyPr/>
          <a:lstStyle/>
          <a:p>
            <a:pPr>
              <a:defRPr/>
            </a:pPr>
            <a:endParaRPr lang="en-GB"/>
          </a:p>
        </p:txBody>
      </p:sp>
      <p:sp>
        <p:nvSpPr>
          <p:cNvPr id="4" name="Slide Number Placeholder 3">
            <a:extLst>
              <a:ext uri="{FF2B5EF4-FFF2-40B4-BE49-F238E27FC236}">
                <a16:creationId xmlns:a16="http://schemas.microsoft.com/office/drawing/2014/main" id="{9D76ECD8-3E57-4E0D-8447-CB10F3166B84}"/>
              </a:ext>
            </a:extLst>
          </p:cNvPr>
          <p:cNvSpPr>
            <a:spLocks noGrp="1"/>
          </p:cNvSpPr>
          <p:nvPr>
            <p:ph type="sldNum" sz="quarter" idx="12"/>
          </p:nvPr>
        </p:nvSpPr>
        <p:spPr/>
        <p:txBody>
          <a:bodyPr/>
          <a:lstStyle/>
          <a:p>
            <a:pPr>
              <a:defRPr/>
            </a:pPr>
            <a:fld id="{EE1AEEF8-D297-4F6C-82C2-B6996582EB63}" type="slidenum">
              <a:rPr lang="en-GB" altLang="en-US" smtClean="0"/>
              <a:pPr>
                <a:defRPr/>
              </a:pPr>
              <a:t>‹#›</a:t>
            </a:fld>
            <a:endParaRPr lang="en-GB" altLang="en-US"/>
          </a:p>
        </p:txBody>
      </p:sp>
    </p:spTree>
    <p:extLst>
      <p:ext uri="{BB962C8B-B14F-4D97-AF65-F5344CB8AC3E}">
        <p14:creationId xmlns:p14="http://schemas.microsoft.com/office/powerpoint/2010/main" val="3934174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12210-ECD8-4D0F-BA26-0BF29076D02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ECB90A3-4B56-4917-8260-B03505EF832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7462CF-E38E-47C0-9999-64CACC0BA5F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5A188342-4E4F-4A57-A286-D36CD29E67F3}"/>
              </a:ext>
            </a:extLst>
          </p:cNvPr>
          <p:cNvSpPr>
            <a:spLocks noGrp="1"/>
          </p:cNvSpPr>
          <p:nvPr>
            <p:ph type="dt" sz="half" idx="10"/>
          </p:nvPr>
        </p:nvSpPr>
        <p:spPr>
          <a:xfrm>
            <a:off x="628650" y="6356351"/>
            <a:ext cx="2057400" cy="365125"/>
          </a:xfrm>
          <a:prstGeom prst="rect">
            <a:avLst/>
          </a:prstGeom>
        </p:spPr>
        <p:txBody>
          <a:bodyPr/>
          <a:lstStyle/>
          <a:p>
            <a:pPr>
              <a:defRPr/>
            </a:pPr>
            <a:endParaRPr lang="en-GB"/>
          </a:p>
        </p:txBody>
      </p:sp>
      <p:sp>
        <p:nvSpPr>
          <p:cNvPr id="6" name="Footer Placeholder 5">
            <a:extLst>
              <a:ext uri="{FF2B5EF4-FFF2-40B4-BE49-F238E27FC236}">
                <a16:creationId xmlns:a16="http://schemas.microsoft.com/office/drawing/2014/main" id="{AF224660-5258-404D-91AA-5A8155F9AE47}"/>
              </a:ext>
            </a:extLst>
          </p:cNvPr>
          <p:cNvSpPr>
            <a:spLocks noGrp="1"/>
          </p:cNvSpPr>
          <p:nvPr>
            <p:ph type="ftr" sz="quarter" idx="11"/>
          </p:nvPr>
        </p:nvSpPr>
        <p:spPr>
          <a:xfrm>
            <a:off x="3028950" y="6356351"/>
            <a:ext cx="3086100" cy="365125"/>
          </a:xfrm>
          <a:prstGeom prst="rect">
            <a:avLst/>
          </a:prstGeom>
        </p:spPr>
        <p:txBody>
          <a:bodyPr/>
          <a:lstStyle/>
          <a:p>
            <a:pPr>
              <a:defRPr/>
            </a:pPr>
            <a:endParaRPr lang="en-GB"/>
          </a:p>
        </p:txBody>
      </p:sp>
      <p:sp>
        <p:nvSpPr>
          <p:cNvPr id="7" name="Slide Number Placeholder 6">
            <a:extLst>
              <a:ext uri="{FF2B5EF4-FFF2-40B4-BE49-F238E27FC236}">
                <a16:creationId xmlns:a16="http://schemas.microsoft.com/office/drawing/2014/main" id="{869D0BC9-2B32-4BBE-B202-8E4D2D15F753}"/>
              </a:ext>
            </a:extLst>
          </p:cNvPr>
          <p:cNvSpPr>
            <a:spLocks noGrp="1"/>
          </p:cNvSpPr>
          <p:nvPr>
            <p:ph type="sldNum" sz="quarter" idx="12"/>
          </p:nvPr>
        </p:nvSpPr>
        <p:spPr/>
        <p:txBody>
          <a:bodyPr/>
          <a:lstStyle/>
          <a:p>
            <a:pPr>
              <a:defRPr/>
            </a:pPr>
            <a:fld id="{D89CAAF5-721B-42BA-B015-42242CC75644}" type="slidenum">
              <a:rPr lang="en-GB" altLang="en-US" smtClean="0"/>
              <a:pPr>
                <a:defRPr/>
              </a:pPr>
              <a:t>‹#›</a:t>
            </a:fld>
            <a:endParaRPr lang="en-GB" altLang="en-US"/>
          </a:p>
        </p:txBody>
      </p:sp>
    </p:spTree>
    <p:extLst>
      <p:ext uri="{BB962C8B-B14F-4D97-AF65-F5344CB8AC3E}">
        <p14:creationId xmlns:p14="http://schemas.microsoft.com/office/powerpoint/2010/main" val="1332240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1AFC0-BB43-4645-8D93-12CDF6811D3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1F4FAA83-2F85-4986-BB2A-606A5EB7922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11B5F67-9F85-4007-8241-C1934C89437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8E8989CA-C3F5-4D05-AC7B-D0F875E03580}"/>
              </a:ext>
            </a:extLst>
          </p:cNvPr>
          <p:cNvSpPr>
            <a:spLocks noGrp="1"/>
          </p:cNvSpPr>
          <p:nvPr>
            <p:ph type="dt" sz="half" idx="10"/>
          </p:nvPr>
        </p:nvSpPr>
        <p:spPr>
          <a:xfrm>
            <a:off x="628650" y="6356351"/>
            <a:ext cx="2057400" cy="365125"/>
          </a:xfrm>
          <a:prstGeom prst="rect">
            <a:avLst/>
          </a:prstGeom>
        </p:spPr>
        <p:txBody>
          <a:bodyPr/>
          <a:lstStyle/>
          <a:p>
            <a:pPr>
              <a:defRPr/>
            </a:pPr>
            <a:endParaRPr lang="en-GB"/>
          </a:p>
        </p:txBody>
      </p:sp>
      <p:sp>
        <p:nvSpPr>
          <p:cNvPr id="6" name="Footer Placeholder 5">
            <a:extLst>
              <a:ext uri="{FF2B5EF4-FFF2-40B4-BE49-F238E27FC236}">
                <a16:creationId xmlns:a16="http://schemas.microsoft.com/office/drawing/2014/main" id="{40369BA4-9843-4346-A049-9A3CE1C6A751}"/>
              </a:ext>
            </a:extLst>
          </p:cNvPr>
          <p:cNvSpPr>
            <a:spLocks noGrp="1"/>
          </p:cNvSpPr>
          <p:nvPr>
            <p:ph type="ftr" sz="quarter" idx="11"/>
          </p:nvPr>
        </p:nvSpPr>
        <p:spPr>
          <a:xfrm>
            <a:off x="3028950" y="6356351"/>
            <a:ext cx="3086100" cy="365125"/>
          </a:xfrm>
          <a:prstGeom prst="rect">
            <a:avLst/>
          </a:prstGeom>
        </p:spPr>
        <p:txBody>
          <a:bodyPr/>
          <a:lstStyle/>
          <a:p>
            <a:pPr>
              <a:defRPr/>
            </a:pPr>
            <a:endParaRPr lang="en-GB"/>
          </a:p>
        </p:txBody>
      </p:sp>
      <p:sp>
        <p:nvSpPr>
          <p:cNvPr id="7" name="Slide Number Placeholder 6">
            <a:extLst>
              <a:ext uri="{FF2B5EF4-FFF2-40B4-BE49-F238E27FC236}">
                <a16:creationId xmlns:a16="http://schemas.microsoft.com/office/drawing/2014/main" id="{2F995349-97B9-42CD-B671-EF562DDD2CFC}"/>
              </a:ext>
            </a:extLst>
          </p:cNvPr>
          <p:cNvSpPr>
            <a:spLocks noGrp="1"/>
          </p:cNvSpPr>
          <p:nvPr>
            <p:ph type="sldNum" sz="quarter" idx="12"/>
          </p:nvPr>
        </p:nvSpPr>
        <p:spPr/>
        <p:txBody>
          <a:bodyPr/>
          <a:lstStyle/>
          <a:p>
            <a:pPr>
              <a:defRPr/>
            </a:pPr>
            <a:fld id="{0A4A9033-F8B8-4DDE-B322-A40456F11E86}" type="slidenum">
              <a:rPr lang="en-GB" altLang="en-US" smtClean="0"/>
              <a:pPr>
                <a:defRPr/>
              </a:pPr>
              <a:t>‹#›</a:t>
            </a:fld>
            <a:endParaRPr lang="en-GB" altLang="en-US"/>
          </a:p>
        </p:txBody>
      </p:sp>
    </p:spTree>
    <p:extLst>
      <p:ext uri="{BB962C8B-B14F-4D97-AF65-F5344CB8AC3E}">
        <p14:creationId xmlns:p14="http://schemas.microsoft.com/office/powerpoint/2010/main" val="3023930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AAAE02-8583-411C-8CF4-C4ECF5629661}"/>
              </a:ext>
            </a:extLst>
          </p:cNvPr>
          <p:cNvSpPr>
            <a:spLocks noGrp="1"/>
          </p:cNvSpPr>
          <p:nvPr>
            <p:ph type="title"/>
          </p:nvPr>
        </p:nvSpPr>
        <p:spPr>
          <a:xfrm>
            <a:off x="628650" y="332657"/>
            <a:ext cx="7886700" cy="100811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C565D98-EE99-4E7E-914E-B33D05CAC53F}"/>
              </a:ext>
            </a:extLst>
          </p:cNvPr>
          <p:cNvSpPr>
            <a:spLocks noGrp="1"/>
          </p:cNvSpPr>
          <p:nvPr>
            <p:ph type="body" idx="1"/>
          </p:nvPr>
        </p:nvSpPr>
        <p:spPr>
          <a:xfrm>
            <a:off x="628650" y="1628800"/>
            <a:ext cx="7886700" cy="47553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8BF7ABE3-5904-4DCA-9531-867566903E8B}"/>
              </a:ext>
            </a:extLst>
          </p:cNvPr>
          <p:cNvSpPr/>
          <p:nvPr userDrawn="1"/>
        </p:nvSpPr>
        <p:spPr>
          <a:xfrm>
            <a:off x="0" y="6384120"/>
            <a:ext cx="9144000" cy="47388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5D4EF80-6669-4044-BEED-6E376E1B73EB}"/>
              </a:ext>
            </a:extLst>
          </p:cNvPr>
          <p:cNvSpPr txBox="1"/>
          <p:nvPr userDrawn="1"/>
        </p:nvSpPr>
        <p:spPr>
          <a:xfrm>
            <a:off x="323528" y="6450674"/>
            <a:ext cx="7488832" cy="307777"/>
          </a:xfrm>
          <a:prstGeom prst="rect">
            <a:avLst/>
          </a:prstGeom>
          <a:noFill/>
        </p:spPr>
        <p:txBody>
          <a:bodyPr wrap="square" rtlCol="0">
            <a:spAutoFit/>
          </a:bodyPr>
          <a:lstStyle/>
          <a:p>
            <a:pPr algn="l"/>
            <a:r>
              <a:rPr lang="en-US" sz="1400" b="1" i="0" u="none" strike="noStrike" kern="1200" dirty="0">
                <a:solidFill>
                  <a:schemeClr val="tx1"/>
                </a:solidFill>
                <a:effectLst/>
                <a:latin typeface="Franklin Gothic Book" panose="020B0503020102020204" pitchFamily="34" charset="0"/>
                <a:ea typeface="+mn-ea"/>
                <a:cs typeface="+mn-cs"/>
              </a:rPr>
              <a:t>Training Guide for Community-Based Management of Acute Malnutrition (CMAM) [2018 version]</a:t>
            </a:r>
            <a:endParaRPr lang="en-US" sz="1400" dirty="0">
              <a:latin typeface="Franklin Gothic Book" panose="020B0503020102020204" pitchFamily="34" charset="0"/>
            </a:endParaRPr>
          </a:p>
        </p:txBody>
      </p:sp>
      <p:sp>
        <p:nvSpPr>
          <p:cNvPr id="6" name="Slide Number Placeholder 5">
            <a:extLst>
              <a:ext uri="{FF2B5EF4-FFF2-40B4-BE49-F238E27FC236}">
                <a16:creationId xmlns:a16="http://schemas.microsoft.com/office/drawing/2014/main" id="{3CAB4995-DA9D-4885-80F5-0282BF56C766}"/>
              </a:ext>
            </a:extLst>
          </p:cNvPr>
          <p:cNvSpPr>
            <a:spLocks noGrp="1"/>
          </p:cNvSpPr>
          <p:nvPr>
            <p:ph type="sldNum" sz="quarter" idx="4"/>
          </p:nvPr>
        </p:nvSpPr>
        <p:spPr>
          <a:xfrm>
            <a:off x="6674075" y="6422001"/>
            <a:ext cx="2057400" cy="365125"/>
          </a:xfrm>
          <a:prstGeom prst="rect">
            <a:avLst/>
          </a:prstGeom>
        </p:spPr>
        <p:txBody>
          <a:bodyPr vert="horz" lIns="91440" tIns="45720" rIns="91440" bIns="45720" rtlCol="0" anchor="ctr"/>
          <a:lstStyle>
            <a:lvl1pPr algn="r">
              <a:defRPr sz="1050" b="1">
                <a:solidFill>
                  <a:schemeClr val="tx1"/>
                </a:solidFill>
              </a:defRPr>
            </a:lvl1pPr>
          </a:lstStyle>
          <a:p>
            <a:pPr>
              <a:defRPr/>
            </a:pPr>
            <a:fld id="{F821E5AF-CEFE-4C42-B4F0-CC614DBB3D2D}" type="slidenum">
              <a:rPr lang="en-GB" altLang="en-US" smtClean="0"/>
              <a:pPr>
                <a:defRPr/>
              </a:pPr>
              <a:t>‹#›</a:t>
            </a:fld>
            <a:endParaRPr lang="en-GB" altLang="en-US"/>
          </a:p>
        </p:txBody>
      </p:sp>
    </p:spTree>
    <p:extLst>
      <p:ext uri="{BB962C8B-B14F-4D97-AF65-F5344CB8AC3E}">
        <p14:creationId xmlns:p14="http://schemas.microsoft.com/office/powerpoint/2010/main" val="58966673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Lst>
  <p:hf hdr="0" ftr="0" dt="0"/>
  <p:txStyles>
    <p:titleStyle>
      <a:lvl1pPr algn="l" defTabSz="685800" rtl="0" eaLnBrk="1" latinLnBrk="0" hangingPunct="1">
        <a:lnSpc>
          <a:spcPct val="90000"/>
        </a:lnSpc>
        <a:spcBef>
          <a:spcPct val="0"/>
        </a:spcBef>
        <a:buNone/>
        <a:defRPr sz="3300" b="1"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3.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4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2.emf"/><Relationship Id="rId4" Type="http://schemas.openxmlformats.org/officeDocument/2006/relationships/oleObject" Target="../embeddings/oleObject2.bin"/></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datatopics.worldbank.org/child-malnutrition/" TargetMode="External"/><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ctrTitle"/>
          </p:nvPr>
        </p:nvSpPr>
        <p:spPr>
          <a:xfrm>
            <a:off x="683568" y="1412776"/>
            <a:ext cx="7773987" cy="2666554"/>
          </a:xfrm>
        </p:spPr>
        <p:txBody>
          <a:bodyPr>
            <a:normAutofit/>
          </a:bodyPr>
          <a:lstStyle/>
          <a:p>
            <a:pPr eaLnBrk="1" hangingPunct="1"/>
            <a:r>
              <a:rPr lang="en-IE" altLang="en-US" sz="4400" b="1" dirty="0">
                <a:latin typeface="Franklin Gothic Book" panose="020B0503020102020204" pitchFamily="34" charset="0"/>
              </a:rPr>
              <a:t>Overview of Community-Based Management of Acute Malnutrition (CMAM)</a:t>
            </a:r>
          </a:p>
        </p:txBody>
      </p:sp>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fld id="{90D042A7-05B7-4B76-888C-9D15711D9A00}" type="slidenum">
              <a:rPr lang="en-GB" altLang="en-US" sz="1400" smtClean="0">
                <a:solidFill>
                  <a:schemeClr val="tx1"/>
                </a:solidFill>
                <a:latin typeface="Franklin Gothic Book" panose="020B0503020102020204" pitchFamily="34" charset="0"/>
              </a:rPr>
              <a:pPr>
                <a:spcBef>
                  <a:spcPct val="0"/>
                </a:spcBef>
                <a:buFontTx/>
                <a:buNone/>
              </a:pPr>
              <a:t>1</a:t>
            </a:fld>
            <a:endParaRPr lang="en-GB" altLang="en-US" sz="1400" dirty="0">
              <a:solidFill>
                <a:schemeClr val="tx1"/>
              </a:solidFill>
              <a:latin typeface="Franklin Gothic Book" panose="020B05030201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algn="ctr" eaLnBrk="1" hangingPunct="1"/>
            <a:r>
              <a:rPr lang="en-IE" altLang="en-US" sz="4000" b="1" dirty="0"/>
              <a:t>Core Components of CMAM (2)</a:t>
            </a:r>
          </a:p>
        </p:txBody>
      </p:sp>
      <p:sp>
        <p:nvSpPr>
          <p:cNvPr id="24580" name="Rectangle 3"/>
          <p:cNvSpPr>
            <a:spLocks noGrp="1" noChangeArrowheads="1"/>
          </p:cNvSpPr>
          <p:nvPr>
            <p:ph idx="1"/>
          </p:nvPr>
        </p:nvSpPr>
        <p:spPr>
          <a:xfrm>
            <a:off x="628650" y="1556792"/>
            <a:ext cx="7886700" cy="4827328"/>
          </a:xfrm>
        </p:spPr>
        <p:txBody>
          <a:bodyPr/>
          <a:lstStyle/>
          <a:p>
            <a:pPr eaLnBrk="1" hangingPunct="1">
              <a:buFontTx/>
              <a:buNone/>
            </a:pPr>
            <a:r>
              <a:rPr lang="en-IE" altLang="en-US" sz="3200" b="1" dirty="0"/>
              <a:t>1. Community Outreach:</a:t>
            </a:r>
          </a:p>
          <a:p>
            <a:pPr eaLnBrk="1" hangingPunct="1"/>
            <a:r>
              <a:rPr lang="en-IE" altLang="en-US" sz="2800" dirty="0"/>
              <a:t>Community assessment</a:t>
            </a:r>
          </a:p>
          <a:p>
            <a:pPr eaLnBrk="1" hangingPunct="1"/>
            <a:r>
              <a:rPr lang="en-IE" altLang="en-US" sz="2800" dirty="0"/>
              <a:t>Community mobilisation and involvement</a:t>
            </a:r>
          </a:p>
          <a:p>
            <a:pPr eaLnBrk="1" hangingPunct="1"/>
            <a:r>
              <a:rPr lang="en-IE" altLang="en-US" sz="2800" dirty="0"/>
              <a:t>Community outreach workers:</a:t>
            </a:r>
          </a:p>
          <a:p>
            <a:pPr lvl="1" eaLnBrk="1" hangingPunct="1">
              <a:buFontTx/>
              <a:buChar char="-"/>
            </a:pPr>
            <a:r>
              <a:rPr lang="en-IE" altLang="en-US" sz="2800" dirty="0"/>
              <a:t>Early identification and referral of children with SAM before the onset of serious complications</a:t>
            </a:r>
          </a:p>
          <a:p>
            <a:pPr lvl="1" eaLnBrk="1" hangingPunct="1">
              <a:buFontTx/>
              <a:buChar char="-"/>
            </a:pPr>
            <a:r>
              <a:rPr lang="en-IE" altLang="en-US" sz="2800" dirty="0"/>
              <a:t>Follow-up home visits for problem cases</a:t>
            </a:r>
            <a:endParaRPr lang="en-IE" altLang="en-US" sz="2000" dirty="0"/>
          </a:p>
          <a:p>
            <a:pPr eaLnBrk="1" hangingPunct="1"/>
            <a:r>
              <a:rPr lang="en-IE" altLang="en-US" sz="2800" dirty="0"/>
              <a:t>Community outreach to increase access and coverage</a:t>
            </a:r>
          </a:p>
        </p:txBody>
      </p:sp>
      <p:sp>
        <p:nvSpPr>
          <p:cNvPr id="5" name="Slide Number Placeholder 5">
            <a:extLst>
              <a:ext uri="{FF2B5EF4-FFF2-40B4-BE49-F238E27FC236}">
                <a16:creationId xmlns:a16="http://schemas.microsoft.com/office/drawing/2014/main" id="{942E833A-3664-4E98-B28B-1B250B5CDF60}"/>
              </a:ext>
            </a:extLst>
          </p:cNvPr>
          <p:cNvSpPr>
            <a:spLocks noGrp="1"/>
          </p:cNvSpPr>
          <p:nvPr>
            <p:ph type="sldNum" sz="quarter" idx="12"/>
          </p:nvPr>
        </p:nvSpPr>
        <p:spPr>
          <a:xfrm>
            <a:off x="6674075" y="6422001"/>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fld id="{90D042A7-05B7-4B76-888C-9D15711D9A00}" type="slidenum">
              <a:rPr lang="en-GB" altLang="en-US" sz="1400" smtClean="0">
                <a:solidFill>
                  <a:schemeClr val="tx1"/>
                </a:solidFill>
                <a:latin typeface="Franklin Gothic Book" panose="020B0503020102020204" pitchFamily="34" charset="0"/>
              </a:rPr>
              <a:pPr>
                <a:spcBef>
                  <a:spcPct val="0"/>
                </a:spcBef>
                <a:buFontTx/>
                <a:buNone/>
              </a:pPr>
              <a:t>10</a:t>
            </a:fld>
            <a:endParaRPr lang="en-GB" altLang="en-US" sz="1400" dirty="0">
              <a:solidFill>
                <a:schemeClr val="tx1"/>
              </a:solidFill>
              <a:latin typeface="Franklin Gothic Book" panose="020B05030201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algn="ctr" eaLnBrk="1" hangingPunct="1"/>
            <a:r>
              <a:rPr lang="en-IE" altLang="en-US" sz="4000" b="1" dirty="0"/>
              <a:t>Core Components of CMAM (3)</a:t>
            </a:r>
          </a:p>
        </p:txBody>
      </p:sp>
      <p:sp>
        <p:nvSpPr>
          <p:cNvPr id="26628" name="Rectangle 3"/>
          <p:cNvSpPr>
            <a:spLocks noGrp="1" noChangeArrowheads="1"/>
          </p:cNvSpPr>
          <p:nvPr>
            <p:ph idx="1"/>
          </p:nvPr>
        </p:nvSpPr>
        <p:spPr>
          <a:xfrm>
            <a:off x="628650" y="1268760"/>
            <a:ext cx="7886700" cy="4971343"/>
          </a:xfrm>
        </p:spPr>
        <p:txBody>
          <a:bodyPr>
            <a:noAutofit/>
          </a:bodyPr>
          <a:lstStyle/>
          <a:p>
            <a:pPr marL="346075" indent="-346075" eaLnBrk="1" hangingPunct="1">
              <a:spcBef>
                <a:spcPts val="0"/>
              </a:spcBef>
              <a:spcAft>
                <a:spcPts val="600"/>
              </a:spcAft>
              <a:buFontTx/>
              <a:buNone/>
            </a:pPr>
            <a:r>
              <a:rPr lang="en-IE" altLang="en-US" sz="2800" b="1" dirty="0"/>
              <a:t>2. Outpatient care for children 6-59 months with SAM without medical complications at decentralised health facilities and at home</a:t>
            </a:r>
          </a:p>
          <a:p>
            <a:pPr lvl="1" eaLnBrk="1" hangingPunct="1">
              <a:spcBef>
                <a:spcPts val="0"/>
              </a:spcBef>
              <a:spcAft>
                <a:spcPts val="1200"/>
              </a:spcAft>
            </a:pPr>
            <a:r>
              <a:rPr lang="en-IE" altLang="en-US" sz="2600" dirty="0"/>
              <a:t>Initial medical and anthropometry assessment with the start of medical treatment and nutrition rehabilitation with take home ready-to-use therapeutic food (RUTF)</a:t>
            </a:r>
          </a:p>
          <a:p>
            <a:pPr lvl="1" eaLnBrk="1" hangingPunct="1">
              <a:spcBef>
                <a:spcPts val="0"/>
              </a:spcBef>
              <a:spcAft>
                <a:spcPts val="1200"/>
              </a:spcAft>
            </a:pPr>
            <a:r>
              <a:rPr lang="en-IE" altLang="en-US" sz="2600" dirty="0"/>
              <a:t>Weekly or bi-weekly medical and anthropometry assessments monitoring treatment progress</a:t>
            </a:r>
          </a:p>
          <a:p>
            <a:pPr lvl="1" eaLnBrk="1" hangingPunct="1">
              <a:spcBef>
                <a:spcPts val="0"/>
              </a:spcBef>
              <a:spcAft>
                <a:spcPts val="1200"/>
              </a:spcAft>
            </a:pPr>
            <a:r>
              <a:rPr lang="en-IE" altLang="en-US" sz="2600" dirty="0"/>
              <a:t>Continued nutrition rehabilitation with RUTF at home</a:t>
            </a:r>
          </a:p>
          <a:p>
            <a:pPr marL="171450" lvl="1" indent="-4763" eaLnBrk="1" hangingPunct="1">
              <a:lnSpc>
                <a:spcPct val="80000"/>
              </a:lnSpc>
              <a:buFontTx/>
              <a:buNone/>
            </a:pPr>
            <a:r>
              <a:rPr lang="en-IE" altLang="en-US" sz="2800" b="1" i="1" dirty="0">
                <a:solidFill>
                  <a:srgbClr val="003399"/>
                </a:solidFill>
              </a:rPr>
              <a:t>ESSENTIAL: A good referral system to inpatient care, based on Action Protocol</a:t>
            </a:r>
          </a:p>
        </p:txBody>
      </p:sp>
      <p:sp>
        <p:nvSpPr>
          <p:cNvPr id="5" name="Slide Number Placeholder 5">
            <a:extLst>
              <a:ext uri="{FF2B5EF4-FFF2-40B4-BE49-F238E27FC236}">
                <a16:creationId xmlns:a16="http://schemas.microsoft.com/office/drawing/2014/main" id="{E5F35635-3B29-48F2-9F61-1D4F047CA750}"/>
              </a:ext>
            </a:extLst>
          </p:cNvPr>
          <p:cNvSpPr>
            <a:spLocks noGrp="1"/>
          </p:cNvSpPr>
          <p:nvPr>
            <p:ph type="sldNum" sz="quarter" idx="12"/>
          </p:nvPr>
        </p:nvSpPr>
        <p:spPr>
          <a:xfrm>
            <a:off x="6674075" y="6422001"/>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fld id="{90D042A7-05B7-4B76-888C-9D15711D9A00}" type="slidenum">
              <a:rPr lang="en-GB" altLang="en-US" sz="1400" smtClean="0">
                <a:solidFill>
                  <a:schemeClr val="tx1"/>
                </a:solidFill>
                <a:latin typeface="Franklin Gothic Book" panose="020B0503020102020204" pitchFamily="34" charset="0"/>
              </a:rPr>
              <a:pPr>
                <a:spcBef>
                  <a:spcPct val="0"/>
                </a:spcBef>
                <a:buFontTx/>
                <a:buNone/>
              </a:pPr>
              <a:t>11</a:t>
            </a:fld>
            <a:endParaRPr lang="en-GB" altLang="en-US" sz="1400" dirty="0">
              <a:solidFill>
                <a:schemeClr val="tx1"/>
              </a:solidFill>
              <a:latin typeface="Franklin Gothic Book" panose="020B05030201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pPr algn="ctr" eaLnBrk="1" hangingPunct="1"/>
            <a:r>
              <a:rPr lang="en-IE" altLang="en-US" sz="4000" b="1" dirty="0"/>
              <a:t>Core Components of CMAM (3)</a:t>
            </a:r>
          </a:p>
        </p:txBody>
      </p:sp>
      <p:sp>
        <p:nvSpPr>
          <p:cNvPr id="28676" name="Rectangle 3"/>
          <p:cNvSpPr>
            <a:spLocks noGrp="1" noChangeArrowheads="1"/>
          </p:cNvSpPr>
          <p:nvPr>
            <p:ph idx="1"/>
          </p:nvPr>
        </p:nvSpPr>
        <p:spPr>
          <a:xfrm>
            <a:off x="628649" y="1340769"/>
            <a:ext cx="8102825" cy="5043351"/>
          </a:xfrm>
        </p:spPr>
        <p:txBody>
          <a:bodyPr>
            <a:noAutofit/>
          </a:bodyPr>
          <a:lstStyle/>
          <a:p>
            <a:pPr eaLnBrk="1" hangingPunct="1">
              <a:spcBef>
                <a:spcPts val="0"/>
              </a:spcBef>
              <a:spcAft>
                <a:spcPts val="1200"/>
              </a:spcAft>
            </a:pPr>
            <a:r>
              <a:rPr lang="en-US" altLang="en-US" sz="2600" dirty="0"/>
              <a:t>Infants under 6 months of age who are nutritionally vulnerable without medical complications can also be treated in outpatient care.</a:t>
            </a:r>
          </a:p>
          <a:p>
            <a:pPr lvl="1" eaLnBrk="1" hangingPunct="1">
              <a:spcBef>
                <a:spcPts val="0"/>
              </a:spcBef>
              <a:spcAft>
                <a:spcPts val="1200"/>
              </a:spcAft>
            </a:pPr>
            <a:r>
              <a:rPr lang="en-IE" altLang="en-US" sz="2600" dirty="0"/>
              <a:t>Initial medical, feeding and anthropometry assessment, counselling and feeding support is provided.</a:t>
            </a:r>
          </a:p>
          <a:p>
            <a:pPr lvl="1" eaLnBrk="1" hangingPunct="1">
              <a:spcBef>
                <a:spcPts val="0"/>
              </a:spcBef>
              <a:spcAft>
                <a:spcPts val="1200"/>
              </a:spcAft>
            </a:pPr>
            <a:r>
              <a:rPr lang="en-IE" altLang="en-US" sz="2600" dirty="0"/>
              <a:t>Weekly or bi-weekly medical, feeding and anthropometry assessment and monitoring of treatment progress</a:t>
            </a:r>
          </a:p>
          <a:p>
            <a:pPr lvl="1" eaLnBrk="1" hangingPunct="1">
              <a:spcBef>
                <a:spcPts val="0"/>
              </a:spcBef>
              <a:spcAft>
                <a:spcPts val="1200"/>
              </a:spcAft>
            </a:pPr>
            <a:r>
              <a:rPr lang="en-IE" altLang="en-US" sz="2600" dirty="0"/>
              <a:t>Continued counselling and feeding support </a:t>
            </a:r>
          </a:p>
          <a:p>
            <a:pPr marL="171450" lvl="1" indent="-4763">
              <a:lnSpc>
                <a:spcPct val="80000"/>
              </a:lnSpc>
              <a:spcBef>
                <a:spcPts val="0"/>
              </a:spcBef>
              <a:spcAft>
                <a:spcPts val="600"/>
              </a:spcAft>
              <a:buNone/>
            </a:pPr>
            <a:r>
              <a:rPr lang="en-IE" altLang="en-US" sz="2800" b="1" i="1" dirty="0">
                <a:solidFill>
                  <a:srgbClr val="003399"/>
                </a:solidFill>
              </a:rPr>
              <a:t>ESSENTIAL: A good referral system to inpatient care, based on Action Protocol</a:t>
            </a:r>
          </a:p>
        </p:txBody>
      </p:sp>
      <p:sp>
        <p:nvSpPr>
          <p:cNvPr id="5" name="Slide Number Placeholder 5">
            <a:extLst>
              <a:ext uri="{FF2B5EF4-FFF2-40B4-BE49-F238E27FC236}">
                <a16:creationId xmlns:a16="http://schemas.microsoft.com/office/drawing/2014/main" id="{3F0EA97D-2E95-4B60-8269-720D44D1B948}"/>
              </a:ext>
            </a:extLst>
          </p:cNvPr>
          <p:cNvSpPr>
            <a:spLocks noGrp="1"/>
          </p:cNvSpPr>
          <p:nvPr>
            <p:ph type="sldNum" sz="quarter" idx="12"/>
          </p:nvPr>
        </p:nvSpPr>
        <p:spPr>
          <a:xfrm>
            <a:off x="6674075" y="6422001"/>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fld id="{90D042A7-05B7-4B76-888C-9D15711D9A00}" type="slidenum">
              <a:rPr lang="en-GB" altLang="en-US" sz="1400" smtClean="0">
                <a:solidFill>
                  <a:schemeClr val="tx1"/>
                </a:solidFill>
                <a:latin typeface="Franklin Gothic Book" panose="020B0503020102020204" pitchFamily="34" charset="0"/>
              </a:rPr>
              <a:pPr>
                <a:spcBef>
                  <a:spcPct val="0"/>
                </a:spcBef>
                <a:buFontTx/>
                <a:buNone/>
              </a:pPr>
              <a:t>12</a:t>
            </a:fld>
            <a:endParaRPr lang="en-GB" altLang="en-US" sz="1400" dirty="0">
              <a:solidFill>
                <a:schemeClr val="tx1"/>
              </a:solidFill>
              <a:latin typeface="Franklin Gothic Book" panose="020B05030201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algn="ctr" eaLnBrk="1" hangingPunct="1"/>
            <a:r>
              <a:rPr lang="en-IE" altLang="en-US" sz="4000" b="1" dirty="0"/>
              <a:t>Core Components of CMAM (4)</a:t>
            </a:r>
            <a:endParaRPr lang="en-US" altLang="en-US" sz="4000" b="1" dirty="0"/>
          </a:p>
        </p:txBody>
      </p:sp>
      <p:sp>
        <p:nvSpPr>
          <p:cNvPr id="30724" name="Rectangle 3"/>
          <p:cNvSpPr>
            <a:spLocks noGrp="1" noChangeArrowheads="1"/>
          </p:cNvSpPr>
          <p:nvPr>
            <p:ph idx="1"/>
          </p:nvPr>
        </p:nvSpPr>
        <p:spPr>
          <a:xfrm>
            <a:off x="628650" y="1340769"/>
            <a:ext cx="7886700" cy="5043351"/>
          </a:xfrm>
        </p:spPr>
        <p:txBody>
          <a:bodyPr>
            <a:normAutofit/>
          </a:bodyPr>
          <a:lstStyle/>
          <a:p>
            <a:pPr marL="346075" indent="-346075" eaLnBrk="1" hangingPunct="1">
              <a:lnSpc>
                <a:spcPct val="100000"/>
              </a:lnSpc>
              <a:spcBef>
                <a:spcPts val="0"/>
              </a:spcBef>
              <a:spcAft>
                <a:spcPts val="600"/>
              </a:spcAft>
              <a:buFontTx/>
              <a:buNone/>
            </a:pPr>
            <a:r>
              <a:rPr lang="en-IE" altLang="en-US" sz="2800" b="1" dirty="0"/>
              <a:t>3. Inpatient care for children 6-59 months with SAM with medical complications or no appetite, and nutritionally vulnerable </a:t>
            </a:r>
            <a:r>
              <a:rPr lang="en-US" altLang="en-US" sz="2800" b="1" dirty="0"/>
              <a:t>infants under 6 months with medical complications. </a:t>
            </a:r>
            <a:endParaRPr lang="en-IE" altLang="en-US" sz="2800" b="1" dirty="0"/>
          </a:p>
          <a:p>
            <a:pPr lvl="1" eaLnBrk="1" hangingPunct="1">
              <a:lnSpc>
                <a:spcPct val="100000"/>
              </a:lnSpc>
              <a:spcBef>
                <a:spcPts val="0"/>
              </a:spcBef>
              <a:spcAft>
                <a:spcPts val="600"/>
              </a:spcAft>
            </a:pPr>
            <a:r>
              <a:rPr lang="en-IE" altLang="en-US" sz="2800" dirty="0"/>
              <a:t>Infant or child is treated in a hospital for stabilisation of the medical complication</a:t>
            </a:r>
          </a:p>
          <a:p>
            <a:pPr lvl="1" eaLnBrk="1" hangingPunct="1">
              <a:spcBef>
                <a:spcPts val="0"/>
              </a:spcBef>
              <a:spcAft>
                <a:spcPts val="600"/>
              </a:spcAft>
            </a:pPr>
            <a:r>
              <a:rPr lang="en-IE" altLang="en-US" sz="2800" dirty="0"/>
              <a:t>Infant or child resumes outpatient care when complications are resolved</a:t>
            </a:r>
          </a:p>
          <a:p>
            <a:pPr eaLnBrk="1" hangingPunct="1">
              <a:buFontTx/>
              <a:buNone/>
            </a:pPr>
            <a:r>
              <a:rPr lang="en-IE" altLang="en-US" sz="2800" b="1" i="1" dirty="0">
                <a:solidFill>
                  <a:srgbClr val="003399"/>
                </a:solidFill>
              </a:rPr>
              <a:t>ESSENTIAL: Good referral system to outpatient care</a:t>
            </a:r>
            <a:endParaRPr lang="en-US" altLang="en-US" sz="2800" b="1" i="1" dirty="0">
              <a:solidFill>
                <a:srgbClr val="003399"/>
              </a:solidFill>
            </a:endParaRPr>
          </a:p>
        </p:txBody>
      </p:sp>
      <p:sp>
        <p:nvSpPr>
          <p:cNvPr id="5" name="Slide Number Placeholder 5">
            <a:extLst>
              <a:ext uri="{FF2B5EF4-FFF2-40B4-BE49-F238E27FC236}">
                <a16:creationId xmlns:a16="http://schemas.microsoft.com/office/drawing/2014/main" id="{3460CFE5-5144-421D-B039-7A221AAE2A5E}"/>
              </a:ext>
            </a:extLst>
          </p:cNvPr>
          <p:cNvSpPr>
            <a:spLocks noGrp="1"/>
          </p:cNvSpPr>
          <p:nvPr>
            <p:ph type="sldNum" sz="quarter" idx="12"/>
          </p:nvPr>
        </p:nvSpPr>
        <p:spPr>
          <a:xfrm>
            <a:off x="6674075" y="6422001"/>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fld id="{90D042A7-05B7-4B76-888C-9D15711D9A00}" type="slidenum">
              <a:rPr lang="en-GB" altLang="en-US" sz="1400" smtClean="0">
                <a:solidFill>
                  <a:schemeClr val="tx1"/>
                </a:solidFill>
                <a:latin typeface="Franklin Gothic Book" panose="020B0503020102020204" pitchFamily="34" charset="0"/>
              </a:rPr>
              <a:pPr>
                <a:spcBef>
                  <a:spcPct val="0"/>
                </a:spcBef>
                <a:buFontTx/>
                <a:buNone/>
              </a:pPr>
              <a:t>13</a:t>
            </a:fld>
            <a:endParaRPr lang="en-GB" altLang="en-US" sz="1400" dirty="0">
              <a:solidFill>
                <a:schemeClr val="tx1"/>
              </a:solidFill>
              <a:latin typeface="Franklin Gothic Book" panose="020B05030201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pPr algn="ctr" eaLnBrk="1" hangingPunct="1"/>
            <a:r>
              <a:rPr lang="en-IE" altLang="en-US" sz="4000" b="1" dirty="0"/>
              <a:t>Core Components of CMAM (5)</a:t>
            </a:r>
            <a:endParaRPr lang="en-US" altLang="en-US" sz="4000" b="1" dirty="0"/>
          </a:p>
        </p:txBody>
      </p:sp>
      <p:sp>
        <p:nvSpPr>
          <p:cNvPr id="31748" name="Rectangle 3"/>
          <p:cNvSpPr>
            <a:spLocks noGrp="1" noChangeArrowheads="1"/>
          </p:cNvSpPr>
          <p:nvPr>
            <p:ph idx="1"/>
          </p:nvPr>
        </p:nvSpPr>
        <p:spPr/>
        <p:txBody>
          <a:bodyPr/>
          <a:lstStyle/>
          <a:p>
            <a:pPr eaLnBrk="1" hangingPunct="1">
              <a:buFontTx/>
              <a:buNone/>
            </a:pPr>
            <a:r>
              <a:rPr lang="en-IE" altLang="en-US" sz="2800" b="1" dirty="0"/>
              <a:t>4. Services or programmes for the management of moderate acute malnutrition (MAM)</a:t>
            </a:r>
          </a:p>
          <a:p>
            <a:pPr eaLnBrk="1" hangingPunct="1">
              <a:buFontTx/>
              <a:buNone/>
            </a:pPr>
            <a:endParaRPr lang="en-IE" altLang="en-US" dirty="0"/>
          </a:p>
          <a:p>
            <a:pPr eaLnBrk="1" hangingPunct="1"/>
            <a:r>
              <a:rPr lang="en-IE" altLang="en-US" sz="2800" dirty="0"/>
              <a:t>Supplementary Feeding</a:t>
            </a:r>
            <a:endParaRPr lang="en-US" altLang="en-US" sz="2800" dirty="0"/>
          </a:p>
        </p:txBody>
      </p:sp>
      <p:sp>
        <p:nvSpPr>
          <p:cNvPr id="5" name="Slide Number Placeholder 5">
            <a:extLst>
              <a:ext uri="{FF2B5EF4-FFF2-40B4-BE49-F238E27FC236}">
                <a16:creationId xmlns:a16="http://schemas.microsoft.com/office/drawing/2014/main" id="{A0A5EBAE-BD32-4609-BC54-C6FE9CE95F51}"/>
              </a:ext>
            </a:extLst>
          </p:cNvPr>
          <p:cNvSpPr>
            <a:spLocks noGrp="1"/>
          </p:cNvSpPr>
          <p:nvPr>
            <p:ph type="sldNum" sz="quarter" idx="12"/>
          </p:nvPr>
        </p:nvSpPr>
        <p:spPr>
          <a:xfrm>
            <a:off x="6674075" y="6422001"/>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fld id="{90D042A7-05B7-4B76-888C-9D15711D9A00}" type="slidenum">
              <a:rPr lang="en-GB" altLang="en-US" sz="1400" smtClean="0">
                <a:solidFill>
                  <a:schemeClr val="tx1"/>
                </a:solidFill>
                <a:latin typeface="Franklin Gothic Book" panose="020B0503020102020204" pitchFamily="34" charset="0"/>
              </a:rPr>
              <a:pPr>
                <a:spcBef>
                  <a:spcPct val="0"/>
                </a:spcBef>
                <a:buFontTx/>
                <a:buNone/>
              </a:pPr>
              <a:t>14</a:t>
            </a:fld>
            <a:endParaRPr lang="en-GB" altLang="en-US" sz="1400" dirty="0">
              <a:solidFill>
                <a:schemeClr val="tx1"/>
              </a:solidFill>
              <a:latin typeface="Franklin Gothic Book" panose="020B05030201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2" name="Rectangle 3"/>
          <p:cNvSpPr>
            <a:spLocks noGrp="1" noChangeArrowheads="1"/>
          </p:cNvSpPr>
          <p:nvPr>
            <p:ph type="title"/>
          </p:nvPr>
        </p:nvSpPr>
        <p:spPr/>
        <p:txBody>
          <a:bodyPr/>
          <a:lstStyle/>
          <a:p>
            <a:pPr algn="ctr" eaLnBrk="1" hangingPunct="1"/>
            <a:r>
              <a:rPr lang="en-GB" altLang="en-US" sz="4000" b="1" dirty="0"/>
              <a:t>Recent History of CMAM</a:t>
            </a:r>
          </a:p>
        </p:txBody>
      </p:sp>
      <p:sp>
        <p:nvSpPr>
          <p:cNvPr id="32771" name="Rectangle 2"/>
          <p:cNvSpPr>
            <a:spLocks noGrp="1" noChangeArrowheads="1"/>
          </p:cNvSpPr>
          <p:nvPr>
            <p:ph idx="1"/>
          </p:nvPr>
        </p:nvSpPr>
        <p:spPr>
          <a:xfrm>
            <a:off x="628650" y="1340769"/>
            <a:ext cx="7886700" cy="5043351"/>
          </a:xfrm>
        </p:spPr>
        <p:txBody>
          <a:bodyPr>
            <a:normAutofit fontScale="92500"/>
          </a:bodyPr>
          <a:lstStyle/>
          <a:p>
            <a:pPr eaLnBrk="1" hangingPunct="1">
              <a:lnSpc>
                <a:spcPct val="80000"/>
              </a:lnSpc>
              <a:spcBef>
                <a:spcPts val="1200"/>
              </a:spcBef>
            </a:pPr>
            <a:r>
              <a:rPr lang="en-IE" altLang="en-US" sz="2600" dirty="0"/>
              <a:t>Response to challenges of centre-based care for the management of SAM</a:t>
            </a:r>
          </a:p>
          <a:p>
            <a:pPr eaLnBrk="1" hangingPunct="1">
              <a:lnSpc>
                <a:spcPct val="80000"/>
              </a:lnSpc>
              <a:spcBef>
                <a:spcPts val="1200"/>
              </a:spcBef>
            </a:pPr>
            <a:r>
              <a:rPr lang="en-IE" altLang="en-US" sz="2600" dirty="0"/>
              <a:t>2000: 1</a:t>
            </a:r>
            <a:r>
              <a:rPr lang="en-IE" altLang="en-US" sz="2600" baseline="30000" dirty="0"/>
              <a:t>st</a:t>
            </a:r>
            <a:r>
              <a:rPr lang="en-IE" altLang="en-US" sz="2600" dirty="0"/>
              <a:t> pilot programme in Ethiopia </a:t>
            </a:r>
          </a:p>
          <a:p>
            <a:pPr eaLnBrk="1" hangingPunct="1">
              <a:lnSpc>
                <a:spcPct val="80000"/>
              </a:lnSpc>
              <a:spcBef>
                <a:spcPts val="1200"/>
              </a:spcBef>
            </a:pPr>
            <a:r>
              <a:rPr lang="en-IE" altLang="en-US" sz="2600" dirty="0"/>
              <a:t>2002: pilot programme in Malawi</a:t>
            </a:r>
          </a:p>
          <a:p>
            <a:pPr eaLnBrk="1" hangingPunct="1">
              <a:lnSpc>
                <a:spcPct val="80000"/>
              </a:lnSpc>
              <a:spcBef>
                <a:spcPts val="1200"/>
              </a:spcBef>
            </a:pPr>
            <a:r>
              <a:rPr lang="en-IE" altLang="en-US" sz="2600" dirty="0"/>
              <a:t>Scale up of programmes in Ethiopia (2003-4 Emergency), Malawi (2005-6 Emergency), Niger (2005-6 Emergency)</a:t>
            </a:r>
          </a:p>
          <a:p>
            <a:pPr eaLnBrk="1" hangingPunct="1">
              <a:lnSpc>
                <a:spcPct val="80000"/>
              </a:lnSpc>
              <a:spcBef>
                <a:spcPts val="1200"/>
              </a:spcBef>
            </a:pPr>
            <a:r>
              <a:rPr lang="en-IE" altLang="en-US" sz="2600" dirty="0"/>
              <a:t>2007-2009 many agencies and governments involved in CMAM programming in emergencies and non-emergencies</a:t>
            </a:r>
          </a:p>
          <a:p>
            <a:pPr lvl="1" eaLnBrk="1" hangingPunct="1">
              <a:lnSpc>
                <a:spcPct val="80000"/>
              </a:lnSpc>
              <a:spcBef>
                <a:spcPts val="1200"/>
              </a:spcBef>
            </a:pPr>
            <a:r>
              <a:rPr lang="en-IE" altLang="en-US" sz="2400" dirty="0"/>
              <a:t>E.g., Malawi, Ethiopia, Niger, Democratic Republic of Congo, Sudan, Kenya, Somalia, Sri Lanka </a:t>
            </a:r>
          </a:p>
          <a:p>
            <a:pPr eaLnBrk="1" hangingPunct="1">
              <a:lnSpc>
                <a:spcPct val="80000"/>
              </a:lnSpc>
              <a:spcBef>
                <a:spcPts val="1200"/>
              </a:spcBef>
            </a:pPr>
            <a:r>
              <a:rPr lang="en-IE" altLang="en-US" sz="2600" dirty="0"/>
              <a:t>Today CMAM is a globally accepted approach for the management of acute malnutrition and </a:t>
            </a:r>
            <a:r>
              <a:rPr lang="en-US" altLang="en-US" sz="2600" dirty="0"/>
              <a:t>implemented in over 70 countries globally </a:t>
            </a:r>
            <a:endParaRPr lang="en-IE" altLang="en-US" sz="2600" dirty="0"/>
          </a:p>
        </p:txBody>
      </p:sp>
      <p:sp>
        <p:nvSpPr>
          <p:cNvPr id="5" name="Slide Number Placeholder 5">
            <a:extLst>
              <a:ext uri="{FF2B5EF4-FFF2-40B4-BE49-F238E27FC236}">
                <a16:creationId xmlns:a16="http://schemas.microsoft.com/office/drawing/2014/main" id="{640ED3C1-FD5B-49E4-9BCA-0277C6A1232C}"/>
              </a:ext>
            </a:extLst>
          </p:cNvPr>
          <p:cNvSpPr>
            <a:spLocks noGrp="1"/>
          </p:cNvSpPr>
          <p:nvPr>
            <p:ph type="sldNum" sz="quarter" idx="12"/>
          </p:nvPr>
        </p:nvSpPr>
        <p:spPr>
          <a:xfrm>
            <a:off x="6674075" y="6422001"/>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fld id="{90D042A7-05B7-4B76-888C-9D15711D9A00}" type="slidenum">
              <a:rPr lang="en-GB" altLang="en-US" sz="1400" smtClean="0">
                <a:solidFill>
                  <a:schemeClr val="tx1"/>
                </a:solidFill>
                <a:latin typeface="Franklin Gothic Book" panose="020B0503020102020204" pitchFamily="34" charset="0"/>
              </a:rPr>
              <a:pPr>
                <a:spcBef>
                  <a:spcPct val="0"/>
                </a:spcBef>
                <a:buFontTx/>
                <a:buNone/>
              </a:pPr>
              <a:t>15</a:t>
            </a:fld>
            <a:endParaRPr lang="en-GB" altLang="en-US" sz="1400" dirty="0">
              <a:solidFill>
                <a:schemeClr val="tx1"/>
              </a:solidFill>
              <a:latin typeface="Franklin Gothic Book" panose="020B0503020102020204" pitchFamily="34" charset="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pPr algn="ctr" eaLnBrk="1" hangingPunct="1"/>
            <a:r>
              <a:rPr lang="en-IE" altLang="en-US" sz="4000" b="1" dirty="0"/>
              <a:t>Principles of CMAM</a:t>
            </a:r>
            <a:endParaRPr lang="en-GB" altLang="en-US" sz="4000" b="1" dirty="0"/>
          </a:p>
        </p:txBody>
      </p:sp>
      <p:sp>
        <p:nvSpPr>
          <p:cNvPr id="34820" name="Rectangle 3"/>
          <p:cNvSpPr>
            <a:spLocks noGrp="1" noChangeArrowheads="1"/>
          </p:cNvSpPr>
          <p:nvPr>
            <p:ph idx="1"/>
          </p:nvPr>
        </p:nvSpPr>
        <p:spPr>
          <a:xfrm>
            <a:off x="553662" y="5229200"/>
            <a:ext cx="7886700" cy="1080120"/>
          </a:xfrm>
        </p:spPr>
        <p:txBody>
          <a:bodyPr>
            <a:normAutofit/>
          </a:bodyPr>
          <a:lstStyle/>
          <a:p>
            <a:pPr algn="ctr" eaLnBrk="1" hangingPunct="1">
              <a:buFontTx/>
              <a:buNone/>
            </a:pPr>
            <a:r>
              <a:rPr lang="en-IE" altLang="en-US" sz="3200" b="1" dirty="0">
                <a:solidFill>
                  <a:srgbClr val="003399"/>
                </a:solidFill>
              </a:rPr>
              <a:t> Following these steps ensure maximum public health impact!</a:t>
            </a:r>
          </a:p>
          <a:p>
            <a:pPr eaLnBrk="1" hangingPunct="1"/>
            <a:endParaRPr lang="en-GB" altLang="en-US" dirty="0"/>
          </a:p>
        </p:txBody>
      </p:sp>
      <p:sp>
        <p:nvSpPr>
          <p:cNvPr id="2" name="Rectangle 1">
            <a:extLst>
              <a:ext uri="{FF2B5EF4-FFF2-40B4-BE49-F238E27FC236}">
                <a16:creationId xmlns:a16="http://schemas.microsoft.com/office/drawing/2014/main" id="{5E83311E-FC04-40E0-88C7-C970542B40AB}"/>
              </a:ext>
            </a:extLst>
          </p:cNvPr>
          <p:cNvSpPr/>
          <p:nvPr/>
        </p:nvSpPr>
        <p:spPr>
          <a:xfrm>
            <a:off x="700658" y="1359365"/>
            <a:ext cx="7759774" cy="864095"/>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altLang="en-US" sz="3200" b="1" dirty="0"/>
              <a:t>Maximum access and coverage</a:t>
            </a:r>
          </a:p>
        </p:txBody>
      </p:sp>
      <p:sp>
        <p:nvSpPr>
          <p:cNvPr id="6" name="Rectangle 5">
            <a:extLst>
              <a:ext uri="{FF2B5EF4-FFF2-40B4-BE49-F238E27FC236}">
                <a16:creationId xmlns:a16="http://schemas.microsoft.com/office/drawing/2014/main" id="{00440377-53D4-47C5-B599-93322003B291}"/>
              </a:ext>
            </a:extLst>
          </p:cNvPr>
          <p:cNvSpPr/>
          <p:nvPr/>
        </p:nvSpPr>
        <p:spPr>
          <a:xfrm>
            <a:off x="700658" y="2290952"/>
            <a:ext cx="7759774" cy="86409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altLang="en-US" sz="3200" b="1" dirty="0"/>
              <a:t>Timeliness</a:t>
            </a:r>
          </a:p>
        </p:txBody>
      </p:sp>
      <p:sp>
        <p:nvSpPr>
          <p:cNvPr id="7" name="Rectangle 6">
            <a:extLst>
              <a:ext uri="{FF2B5EF4-FFF2-40B4-BE49-F238E27FC236}">
                <a16:creationId xmlns:a16="http://schemas.microsoft.com/office/drawing/2014/main" id="{8BA2D5FB-AEA5-4944-ABEC-F0CCFB5F56D9}"/>
              </a:ext>
            </a:extLst>
          </p:cNvPr>
          <p:cNvSpPr/>
          <p:nvPr/>
        </p:nvSpPr>
        <p:spPr>
          <a:xfrm>
            <a:off x="699781" y="3222539"/>
            <a:ext cx="7759774" cy="8640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altLang="en-US" sz="3200" b="1" dirty="0"/>
              <a:t>Appropriate medical and nutrition care</a:t>
            </a:r>
          </a:p>
        </p:txBody>
      </p:sp>
      <p:sp>
        <p:nvSpPr>
          <p:cNvPr id="8" name="Rectangle 7">
            <a:extLst>
              <a:ext uri="{FF2B5EF4-FFF2-40B4-BE49-F238E27FC236}">
                <a16:creationId xmlns:a16="http://schemas.microsoft.com/office/drawing/2014/main" id="{B675B3C6-6C88-41C8-A36C-0FA25BB1BB42}"/>
              </a:ext>
            </a:extLst>
          </p:cNvPr>
          <p:cNvSpPr/>
          <p:nvPr/>
        </p:nvSpPr>
        <p:spPr>
          <a:xfrm>
            <a:off x="699781" y="4154126"/>
            <a:ext cx="7759774" cy="86409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altLang="en-US" sz="3200" b="1" dirty="0">
                <a:solidFill>
                  <a:schemeClr val="tx1"/>
                </a:solidFill>
              </a:rPr>
              <a:t>Care for as long as needed</a:t>
            </a:r>
          </a:p>
        </p:txBody>
      </p:sp>
      <p:sp>
        <p:nvSpPr>
          <p:cNvPr id="9" name="Slide Number Placeholder 5">
            <a:extLst>
              <a:ext uri="{FF2B5EF4-FFF2-40B4-BE49-F238E27FC236}">
                <a16:creationId xmlns:a16="http://schemas.microsoft.com/office/drawing/2014/main" id="{9BD6371B-C84B-4F31-B469-39D449079529}"/>
              </a:ext>
            </a:extLst>
          </p:cNvPr>
          <p:cNvSpPr>
            <a:spLocks noGrp="1"/>
          </p:cNvSpPr>
          <p:nvPr>
            <p:ph type="sldNum" sz="quarter" idx="12"/>
          </p:nvPr>
        </p:nvSpPr>
        <p:spPr>
          <a:xfrm>
            <a:off x="6674075" y="6422001"/>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fld id="{90D042A7-05B7-4B76-888C-9D15711D9A00}" type="slidenum">
              <a:rPr lang="en-GB" altLang="en-US" sz="1400" smtClean="0">
                <a:solidFill>
                  <a:schemeClr val="tx1"/>
                </a:solidFill>
                <a:latin typeface="Franklin Gothic Book" panose="020B0503020102020204" pitchFamily="34" charset="0"/>
              </a:rPr>
              <a:pPr>
                <a:spcBef>
                  <a:spcPct val="0"/>
                </a:spcBef>
                <a:buFontTx/>
                <a:buNone/>
              </a:pPr>
              <a:t>16</a:t>
            </a:fld>
            <a:endParaRPr lang="en-GB" altLang="en-US" sz="1400" dirty="0">
              <a:solidFill>
                <a:schemeClr val="tx1"/>
              </a:solidFill>
              <a:latin typeface="Franklin Gothic Book" panose="020B05030201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92E64-A5ED-420A-BD5B-EFCCF9FAAD6E}"/>
              </a:ext>
            </a:extLst>
          </p:cNvPr>
          <p:cNvSpPr>
            <a:spLocks noGrp="1"/>
          </p:cNvSpPr>
          <p:nvPr>
            <p:ph type="title"/>
          </p:nvPr>
        </p:nvSpPr>
        <p:spPr>
          <a:xfrm>
            <a:off x="250825" y="332657"/>
            <a:ext cx="8713663" cy="1008112"/>
          </a:xfrm>
        </p:spPr>
        <p:txBody>
          <a:bodyPr/>
          <a:lstStyle/>
          <a:p>
            <a:pPr algn="ctr"/>
            <a:r>
              <a:rPr lang="en-US" dirty="0" err="1"/>
              <a:t>Maximise</a:t>
            </a:r>
            <a:r>
              <a:rPr lang="en-US" dirty="0"/>
              <a:t> Impact for Focusing on Public Health</a:t>
            </a:r>
          </a:p>
        </p:txBody>
      </p:sp>
      <p:grpSp>
        <p:nvGrpSpPr>
          <p:cNvPr id="36867" name="Group 2"/>
          <p:cNvGrpSpPr>
            <a:grpSpLocks/>
          </p:cNvGrpSpPr>
          <p:nvPr/>
        </p:nvGrpSpPr>
        <p:grpSpPr bwMode="auto">
          <a:xfrm>
            <a:off x="215900" y="3500923"/>
            <a:ext cx="8928100" cy="1201738"/>
            <a:chOff x="340" y="3249"/>
            <a:chExt cx="4961" cy="757"/>
          </a:xfrm>
        </p:grpSpPr>
        <p:sp>
          <p:nvSpPr>
            <p:cNvPr id="36877" name="Line 3"/>
            <p:cNvSpPr>
              <a:spLocks noChangeShapeType="1"/>
            </p:cNvSpPr>
            <p:nvPr/>
          </p:nvSpPr>
          <p:spPr bwMode="auto">
            <a:xfrm>
              <a:off x="1522" y="3657"/>
              <a:ext cx="2356" cy="0"/>
            </a:xfrm>
            <a:prstGeom prst="line">
              <a:avLst/>
            </a:prstGeom>
            <a:noFill/>
            <a:ln w="63500">
              <a:solidFill>
                <a:srgbClr val="00FF00"/>
              </a:solidFill>
              <a:miter lim="800000"/>
              <a:headEnd type="none" w="sm" len="sm"/>
              <a:tailEnd type="none" w="med" len="lg"/>
            </a:ln>
            <a:extLst>
              <a:ext uri="{909E8E84-426E-40DD-AFC4-6F175D3DCCD1}">
                <a14:hiddenFill xmlns:a14="http://schemas.microsoft.com/office/drawing/2010/main">
                  <a:noFill/>
                </a14:hiddenFill>
              </a:ext>
            </a:extLst>
          </p:spPr>
          <p:txBody>
            <a:bodyPr lIns="90000" tIns="46800" rIns="90000" bIns="46800"/>
            <a:lstStyle/>
            <a:p>
              <a:endParaRPr lang="en-IE" dirty="0"/>
            </a:p>
          </p:txBody>
        </p:sp>
        <p:sp>
          <p:nvSpPr>
            <p:cNvPr id="36878" name="Text Box 4"/>
            <p:cNvSpPr txBox="1">
              <a:spLocks noChangeArrowheads="1"/>
            </p:cNvSpPr>
            <p:nvPr/>
          </p:nvSpPr>
          <p:spPr bwMode="auto">
            <a:xfrm>
              <a:off x="340" y="3249"/>
              <a:ext cx="1245" cy="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med" len="lg"/>
                </a14:hiddenLine>
              </a:ext>
            </a:extLst>
          </p:spPr>
          <p:txBody>
            <a:bodyPr lIns="90000" tIns="46800" rIns="90000" bIns="46800">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a:spcBef>
                  <a:spcPct val="50000"/>
                </a:spcBef>
                <a:buFontTx/>
                <a:buNone/>
              </a:pPr>
              <a:r>
                <a:rPr kumimoji="1" lang="en-GB" altLang="en-US" sz="2400" dirty="0">
                  <a:solidFill>
                    <a:schemeClr val="tx1"/>
                  </a:solidFill>
                  <a:latin typeface="Tahoma" panose="020B0604030504040204" pitchFamily="34" charset="0"/>
                </a:rPr>
                <a:t>Population</a:t>
              </a:r>
              <a:br>
                <a:rPr kumimoji="1" lang="en-GB" altLang="en-US" sz="2400" dirty="0">
                  <a:solidFill>
                    <a:schemeClr val="tx1"/>
                  </a:solidFill>
                  <a:latin typeface="Tahoma" panose="020B0604030504040204" pitchFamily="34" charset="0"/>
                </a:rPr>
              </a:br>
              <a:r>
                <a:rPr kumimoji="1" lang="en-GB" altLang="en-US" sz="2400" dirty="0">
                  <a:solidFill>
                    <a:schemeClr val="tx1"/>
                  </a:solidFill>
                  <a:latin typeface="Tahoma" panose="020B0604030504040204" pitchFamily="34" charset="0"/>
                </a:rPr>
                <a:t>level impact</a:t>
              </a:r>
            </a:p>
            <a:p>
              <a:pPr algn="ctr">
                <a:lnSpc>
                  <a:spcPct val="50000"/>
                </a:lnSpc>
                <a:spcBef>
                  <a:spcPct val="50000"/>
                </a:spcBef>
                <a:buFontTx/>
                <a:buNone/>
              </a:pPr>
              <a:r>
                <a:rPr kumimoji="1" lang="en-GB" altLang="en-US" sz="2400" dirty="0">
                  <a:solidFill>
                    <a:schemeClr val="tx1"/>
                  </a:solidFill>
                  <a:latin typeface="Tahoma" panose="020B0604030504040204" pitchFamily="34" charset="0"/>
                </a:rPr>
                <a:t>(coverage)</a:t>
              </a:r>
            </a:p>
          </p:txBody>
        </p:sp>
        <p:sp>
          <p:nvSpPr>
            <p:cNvPr id="36879" name="Text Box 5"/>
            <p:cNvSpPr txBox="1">
              <a:spLocks noChangeArrowheads="1"/>
            </p:cNvSpPr>
            <p:nvPr/>
          </p:nvSpPr>
          <p:spPr bwMode="auto">
            <a:xfrm>
              <a:off x="3923" y="3249"/>
              <a:ext cx="1378" cy="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med" len="lg"/>
                </a14:hiddenLine>
              </a:ext>
            </a:extLst>
          </p:spPr>
          <p:txBody>
            <a:bodyPr lIns="90000" tIns="46800" rIns="90000" bIns="46800">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a:spcBef>
                  <a:spcPct val="50000"/>
                </a:spcBef>
                <a:buFontTx/>
                <a:buNone/>
              </a:pPr>
              <a:r>
                <a:rPr kumimoji="1" lang="en-GB" altLang="en-US" sz="2400" dirty="0">
                  <a:solidFill>
                    <a:schemeClr val="tx1"/>
                  </a:solidFill>
                  <a:latin typeface="Tahoma" panose="020B0604030504040204" pitchFamily="34" charset="0"/>
                </a:rPr>
                <a:t>Individual level impact</a:t>
              </a:r>
            </a:p>
            <a:p>
              <a:pPr algn="ctr">
                <a:lnSpc>
                  <a:spcPct val="30000"/>
                </a:lnSpc>
                <a:spcBef>
                  <a:spcPct val="50000"/>
                </a:spcBef>
                <a:buFontTx/>
                <a:buNone/>
              </a:pPr>
              <a:r>
                <a:rPr kumimoji="1" lang="en-GB" altLang="en-US" sz="2400" dirty="0">
                  <a:solidFill>
                    <a:schemeClr val="tx1"/>
                  </a:solidFill>
                  <a:latin typeface="Tahoma" panose="020B0604030504040204" pitchFamily="34" charset="0"/>
                </a:rPr>
                <a:t>(cure rates)</a:t>
              </a:r>
            </a:p>
          </p:txBody>
        </p:sp>
      </p:grpSp>
      <p:sp>
        <p:nvSpPr>
          <p:cNvPr id="36868" name="AutoShape 6"/>
          <p:cNvSpPr>
            <a:spLocks noChangeArrowheads="1"/>
          </p:cNvSpPr>
          <p:nvPr/>
        </p:nvSpPr>
        <p:spPr bwMode="auto">
          <a:xfrm>
            <a:off x="3779838" y="4365625"/>
            <a:ext cx="1296987" cy="1008063"/>
          </a:xfrm>
          <a:prstGeom prst="triangle">
            <a:avLst>
              <a:gd name="adj" fmla="val 50000"/>
            </a:avLst>
          </a:prstGeom>
          <a:solidFill>
            <a:schemeClr val="accent1"/>
          </a:solidFill>
          <a:ln w="25400" cap="sq">
            <a:solidFill>
              <a:srgbClr val="00FF00"/>
            </a:solidFill>
            <a:miter lim="800000"/>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36870" name="Line 8"/>
          <p:cNvSpPr>
            <a:spLocks noChangeShapeType="1"/>
          </p:cNvSpPr>
          <p:nvPr/>
        </p:nvSpPr>
        <p:spPr bwMode="auto">
          <a:xfrm>
            <a:off x="1331913" y="2060575"/>
            <a:ext cx="0" cy="1296988"/>
          </a:xfrm>
          <a:prstGeom prst="line">
            <a:avLst/>
          </a:prstGeom>
          <a:noFill/>
          <a:ln w="38100" cap="sq">
            <a:solidFill>
              <a:schemeClr val="bg1"/>
            </a:solidFill>
            <a:round/>
            <a:headEnd type="none" w="sm" len="sm"/>
            <a:tailEnd type="triangle" w="lg" len="lg"/>
          </a:ln>
          <a:extLst>
            <a:ext uri="{909E8E84-426E-40DD-AFC4-6F175D3DCCD1}">
              <a14:hiddenFill xmlns:a14="http://schemas.microsoft.com/office/drawing/2010/main">
                <a:noFill/>
              </a14:hiddenFill>
            </a:ext>
          </a:extLst>
        </p:spPr>
        <p:txBody>
          <a:bodyPr/>
          <a:lstStyle/>
          <a:p>
            <a:endParaRPr lang="en-IE"/>
          </a:p>
        </p:txBody>
      </p:sp>
      <p:grpSp>
        <p:nvGrpSpPr>
          <p:cNvPr id="36871" name="Group 10"/>
          <p:cNvGrpSpPr>
            <a:grpSpLocks/>
          </p:cNvGrpSpPr>
          <p:nvPr/>
        </p:nvGrpSpPr>
        <p:grpSpPr bwMode="auto">
          <a:xfrm>
            <a:off x="4571951" y="2180169"/>
            <a:ext cx="4356100" cy="1944687"/>
            <a:chOff x="3901" y="1094"/>
            <a:chExt cx="1406" cy="1542"/>
          </a:xfrm>
        </p:grpSpPr>
        <p:sp>
          <p:nvSpPr>
            <p:cNvPr id="36875" name="Line 11"/>
            <p:cNvSpPr>
              <a:spLocks noChangeShapeType="1"/>
            </p:cNvSpPr>
            <p:nvPr/>
          </p:nvSpPr>
          <p:spPr bwMode="auto">
            <a:xfrm>
              <a:off x="4558" y="1661"/>
              <a:ext cx="1" cy="975"/>
            </a:xfrm>
            <a:prstGeom prst="line">
              <a:avLst/>
            </a:prstGeom>
            <a:noFill/>
            <a:ln w="38100" cap="sq">
              <a:solidFill>
                <a:schemeClr val="bg1"/>
              </a:solidFill>
              <a:round/>
              <a:headEnd type="none" w="sm" len="sm"/>
              <a:tailEnd type="triangle" w="lg" len="lg"/>
            </a:ln>
            <a:extLst>
              <a:ext uri="{909E8E84-426E-40DD-AFC4-6F175D3DCCD1}">
                <a14:hiddenFill xmlns:a14="http://schemas.microsoft.com/office/drawing/2010/main">
                  <a:noFill/>
                </a14:hiddenFill>
              </a:ext>
            </a:extLst>
          </p:spPr>
          <p:txBody>
            <a:bodyPr/>
            <a:lstStyle/>
            <a:p>
              <a:endParaRPr lang="en-IE"/>
            </a:p>
          </p:txBody>
        </p:sp>
        <p:sp>
          <p:nvSpPr>
            <p:cNvPr id="36876" name="Text Box 12"/>
            <p:cNvSpPr txBox="1">
              <a:spLocks noChangeArrowheads="1"/>
            </p:cNvSpPr>
            <p:nvPr/>
          </p:nvSpPr>
          <p:spPr bwMode="auto">
            <a:xfrm>
              <a:off x="3901" y="1094"/>
              <a:ext cx="1406"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sq">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1" hangingPunct="1">
                <a:lnSpc>
                  <a:spcPct val="70000"/>
                </a:lnSpc>
                <a:spcBef>
                  <a:spcPct val="50000"/>
                </a:spcBef>
                <a:buFontTx/>
                <a:buNone/>
              </a:pPr>
              <a:r>
                <a:rPr kumimoji="1" lang="en-GB" altLang="en-US" dirty="0">
                  <a:solidFill>
                    <a:schemeClr val="tx1"/>
                  </a:solidFill>
                  <a:latin typeface="Franklin Gothic Demi" panose="020B0703020102020204" pitchFamily="34" charset="0"/>
                </a:rPr>
                <a:t>CLINICAL FOCUS</a:t>
              </a:r>
            </a:p>
          </p:txBody>
        </p:sp>
      </p:grpSp>
      <p:sp>
        <p:nvSpPr>
          <p:cNvPr id="36872" name="Text Box 13"/>
          <p:cNvSpPr txBox="1">
            <a:spLocks noChangeArrowheads="1"/>
          </p:cNvSpPr>
          <p:nvPr/>
        </p:nvSpPr>
        <p:spPr bwMode="auto">
          <a:xfrm>
            <a:off x="250825" y="4797425"/>
            <a:ext cx="38893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sq">
                <a:solidFill>
                  <a:srgbClr val="000000"/>
                </a:solidFill>
                <a:miter lim="800000"/>
                <a:headEnd type="none" w="sm" len="sm"/>
                <a:tailEnd/>
              </a14:hiddenLine>
            </a:ext>
          </a:extLst>
        </p:spPr>
        <p:txBody>
          <a:bodyPr>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50000"/>
              </a:spcBef>
              <a:buFontTx/>
              <a:buNone/>
            </a:pPr>
            <a:r>
              <a:rPr kumimoji="1" lang="en-GB" altLang="en-US" sz="2400"/>
              <a:t>Early presentation </a:t>
            </a:r>
          </a:p>
          <a:p>
            <a:pPr eaLnBrk="1" hangingPunct="1">
              <a:spcBef>
                <a:spcPct val="50000"/>
              </a:spcBef>
              <a:buFontTx/>
              <a:buNone/>
            </a:pPr>
            <a:r>
              <a:rPr kumimoji="1" lang="en-GB" altLang="en-US" sz="2400"/>
              <a:t>Access to services</a:t>
            </a:r>
          </a:p>
          <a:p>
            <a:pPr eaLnBrk="1" hangingPunct="1">
              <a:spcBef>
                <a:spcPct val="50000"/>
              </a:spcBef>
              <a:buFontTx/>
              <a:buNone/>
            </a:pPr>
            <a:r>
              <a:rPr kumimoji="1" lang="en-GB" altLang="en-US" sz="2400"/>
              <a:t>Compliance with treatment</a:t>
            </a:r>
          </a:p>
        </p:txBody>
      </p:sp>
      <p:sp>
        <p:nvSpPr>
          <p:cNvPr id="36873" name="Text Box 14"/>
          <p:cNvSpPr txBox="1">
            <a:spLocks noChangeArrowheads="1"/>
          </p:cNvSpPr>
          <p:nvPr/>
        </p:nvSpPr>
        <p:spPr bwMode="auto">
          <a:xfrm>
            <a:off x="5435600" y="4724400"/>
            <a:ext cx="38893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sq">
                <a:solidFill>
                  <a:srgbClr val="000000"/>
                </a:solidFill>
                <a:miter lim="800000"/>
                <a:headEnd type="none" w="sm" len="sm"/>
                <a:tailEnd/>
              </a14:hiddenLine>
            </a:ext>
          </a:extLst>
        </p:spPr>
        <p:txBody>
          <a:bodyPr>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50000"/>
              </a:spcBef>
              <a:buFontTx/>
              <a:buNone/>
            </a:pPr>
            <a:r>
              <a:rPr kumimoji="1" lang="en-GB" altLang="en-US" sz="2400"/>
              <a:t>Efficient diagnosis </a:t>
            </a:r>
          </a:p>
          <a:p>
            <a:pPr eaLnBrk="1" hangingPunct="1">
              <a:spcBef>
                <a:spcPct val="50000"/>
              </a:spcBef>
              <a:buFontTx/>
              <a:buNone/>
            </a:pPr>
            <a:r>
              <a:rPr kumimoji="1" lang="en-GB" altLang="en-US" sz="2400"/>
              <a:t>Effective clinical protocols</a:t>
            </a:r>
          </a:p>
          <a:p>
            <a:pPr eaLnBrk="1" hangingPunct="1">
              <a:spcBef>
                <a:spcPct val="50000"/>
              </a:spcBef>
              <a:buFontTx/>
              <a:buNone/>
            </a:pPr>
            <a:r>
              <a:rPr kumimoji="1" lang="en-GB" altLang="en-US" sz="2400"/>
              <a:t>Effective service delivery</a:t>
            </a:r>
          </a:p>
        </p:txBody>
      </p:sp>
      <p:sp>
        <p:nvSpPr>
          <p:cNvPr id="36874" name="Rectangle 15"/>
          <p:cNvSpPr>
            <a:spLocks noChangeArrowheads="1"/>
          </p:cNvSpPr>
          <p:nvPr/>
        </p:nvSpPr>
        <p:spPr bwMode="auto">
          <a:xfrm>
            <a:off x="900162" y="2058427"/>
            <a:ext cx="32400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r>
              <a:rPr kumimoji="1" lang="en-GB" altLang="en-US" dirty="0">
                <a:solidFill>
                  <a:schemeClr val="tx1"/>
                </a:solidFill>
                <a:latin typeface="Franklin Gothic Demi" panose="020B0703020102020204" pitchFamily="34" charset="0"/>
              </a:rPr>
              <a:t>SOCIAL FOCUS</a:t>
            </a:r>
            <a:endParaRPr kumimoji="1" lang="en-US" altLang="en-US" dirty="0">
              <a:solidFill>
                <a:schemeClr val="tx1"/>
              </a:solidFill>
              <a:latin typeface="Franklin Gothic Demi" panose="020B0703020102020204" pitchFamily="34" charset="0"/>
            </a:endParaRPr>
          </a:p>
        </p:txBody>
      </p:sp>
      <p:sp>
        <p:nvSpPr>
          <p:cNvPr id="16" name="Slide Number Placeholder 5">
            <a:extLst>
              <a:ext uri="{FF2B5EF4-FFF2-40B4-BE49-F238E27FC236}">
                <a16:creationId xmlns:a16="http://schemas.microsoft.com/office/drawing/2014/main" id="{81556B95-9C97-4AE8-9CEB-AEC7002E8F0B}"/>
              </a:ext>
            </a:extLst>
          </p:cNvPr>
          <p:cNvSpPr>
            <a:spLocks noGrp="1"/>
          </p:cNvSpPr>
          <p:nvPr>
            <p:ph type="sldNum" sz="quarter" idx="12"/>
          </p:nvPr>
        </p:nvSpPr>
        <p:spPr>
          <a:xfrm>
            <a:off x="6674075" y="6422001"/>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fld id="{90D042A7-05B7-4B76-888C-9D15711D9A00}" type="slidenum">
              <a:rPr lang="en-GB" altLang="en-US" sz="1400" smtClean="0">
                <a:solidFill>
                  <a:schemeClr val="tx1"/>
                </a:solidFill>
                <a:latin typeface="Franklin Gothic Book" panose="020B0503020102020204" pitchFamily="34" charset="0"/>
              </a:rPr>
              <a:pPr>
                <a:spcBef>
                  <a:spcPct val="0"/>
                </a:spcBef>
                <a:buFontTx/>
                <a:buNone/>
              </a:pPr>
              <a:t>17</a:t>
            </a:fld>
            <a:endParaRPr lang="en-GB" altLang="en-US" sz="1400" dirty="0">
              <a:solidFill>
                <a:schemeClr val="tx1"/>
              </a:solidFill>
              <a:latin typeface="Franklin Gothic Book" panose="020B0503020102020204" pitchFamily="34"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pPr algn="ctr" eaLnBrk="1" hangingPunct="1"/>
            <a:r>
              <a:rPr lang="en-IE" altLang="en-US" sz="4000" b="1" dirty="0"/>
              <a:t>Key Principle of CMAM</a:t>
            </a:r>
            <a:endParaRPr lang="en-GB" altLang="en-US" sz="4000" b="1" dirty="0"/>
          </a:p>
        </p:txBody>
      </p:sp>
      <p:sp>
        <p:nvSpPr>
          <p:cNvPr id="8" name="Slide Number Placeholder 5">
            <a:extLst>
              <a:ext uri="{FF2B5EF4-FFF2-40B4-BE49-F238E27FC236}">
                <a16:creationId xmlns:a16="http://schemas.microsoft.com/office/drawing/2014/main" id="{1161F0CE-F907-4AE2-BA47-036B425CD046}"/>
              </a:ext>
            </a:extLst>
          </p:cNvPr>
          <p:cNvSpPr>
            <a:spLocks noGrp="1"/>
          </p:cNvSpPr>
          <p:nvPr>
            <p:ph type="sldNum" sz="quarter" idx="12"/>
          </p:nvPr>
        </p:nvSpPr>
        <p:spPr>
          <a:xfrm>
            <a:off x="6674075" y="6422001"/>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fld id="{90D042A7-05B7-4B76-888C-9D15711D9A00}" type="slidenum">
              <a:rPr lang="en-GB" altLang="en-US" sz="1400" smtClean="0">
                <a:solidFill>
                  <a:schemeClr val="tx1"/>
                </a:solidFill>
                <a:latin typeface="Franklin Gothic Book" panose="020B0503020102020204" pitchFamily="34" charset="0"/>
              </a:rPr>
              <a:pPr>
                <a:spcBef>
                  <a:spcPct val="0"/>
                </a:spcBef>
                <a:buFontTx/>
                <a:buNone/>
              </a:pPr>
              <a:t>18</a:t>
            </a:fld>
            <a:endParaRPr lang="en-GB" altLang="en-US" sz="1400" dirty="0">
              <a:solidFill>
                <a:schemeClr val="tx1"/>
              </a:solidFill>
              <a:latin typeface="Franklin Gothic Book" panose="020B0503020102020204" pitchFamily="34" charset="0"/>
            </a:endParaRPr>
          </a:p>
        </p:txBody>
      </p:sp>
      <p:sp>
        <p:nvSpPr>
          <p:cNvPr id="10" name="Rectangle 9">
            <a:extLst>
              <a:ext uri="{FF2B5EF4-FFF2-40B4-BE49-F238E27FC236}">
                <a16:creationId xmlns:a16="http://schemas.microsoft.com/office/drawing/2014/main" id="{5CEE23E6-A177-4564-9D04-0906ED17211A}"/>
              </a:ext>
            </a:extLst>
          </p:cNvPr>
          <p:cNvSpPr/>
          <p:nvPr/>
        </p:nvSpPr>
        <p:spPr>
          <a:xfrm>
            <a:off x="700658" y="1359365"/>
            <a:ext cx="7759774" cy="864095"/>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altLang="en-US" sz="3200" b="1" dirty="0"/>
              <a:t>Maximum access and coverage</a:t>
            </a:r>
          </a:p>
        </p:txBody>
      </p:sp>
      <p:sp>
        <p:nvSpPr>
          <p:cNvPr id="11" name="Rectangle 10">
            <a:extLst>
              <a:ext uri="{FF2B5EF4-FFF2-40B4-BE49-F238E27FC236}">
                <a16:creationId xmlns:a16="http://schemas.microsoft.com/office/drawing/2014/main" id="{FF5E407F-E3E4-47D8-9CD0-4F3ADDA2F96B}"/>
              </a:ext>
            </a:extLst>
          </p:cNvPr>
          <p:cNvSpPr/>
          <p:nvPr/>
        </p:nvSpPr>
        <p:spPr>
          <a:xfrm>
            <a:off x="700658" y="2290952"/>
            <a:ext cx="7759774" cy="86409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ltLang="en-US" sz="3200" b="1" dirty="0"/>
          </a:p>
        </p:txBody>
      </p:sp>
      <p:sp>
        <p:nvSpPr>
          <p:cNvPr id="12" name="Rectangle 11">
            <a:extLst>
              <a:ext uri="{FF2B5EF4-FFF2-40B4-BE49-F238E27FC236}">
                <a16:creationId xmlns:a16="http://schemas.microsoft.com/office/drawing/2014/main" id="{73B7C89F-B748-492D-9EDF-990C39462748}"/>
              </a:ext>
            </a:extLst>
          </p:cNvPr>
          <p:cNvSpPr/>
          <p:nvPr/>
        </p:nvSpPr>
        <p:spPr>
          <a:xfrm>
            <a:off x="699781" y="3222539"/>
            <a:ext cx="7759774" cy="8640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ltLang="en-US" sz="3200" b="1" dirty="0"/>
          </a:p>
        </p:txBody>
      </p:sp>
      <p:sp>
        <p:nvSpPr>
          <p:cNvPr id="13" name="Rectangle 12">
            <a:extLst>
              <a:ext uri="{FF2B5EF4-FFF2-40B4-BE49-F238E27FC236}">
                <a16:creationId xmlns:a16="http://schemas.microsoft.com/office/drawing/2014/main" id="{83EA4DB4-039E-4BA1-A2F0-7F4A8F78E4F0}"/>
              </a:ext>
            </a:extLst>
          </p:cNvPr>
          <p:cNvSpPr/>
          <p:nvPr/>
        </p:nvSpPr>
        <p:spPr>
          <a:xfrm>
            <a:off x="699781" y="4154126"/>
            <a:ext cx="7759774" cy="86409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ltLang="en-US" sz="3200" b="1" dirty="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4" name="Rectangle 39"/>
          <p:cNvSpPr>
            <a:spLocks noGrp="1" noChangeArrowheads="1"/>
          </p:cNvSpPr>
          <p:nvPr>
            <p:ph type="title"/>
          </p:nvPr>
        </p:nvSpPr>
        <p:spPr>
          <a:xfrm>
            <a:off x="250825" y="0"/>
            <a:ext cx="3059113" cy="1143000"/>
          </a:xfrm>
        </p:spPr>
        <p:txBody>
          <a:bodyPr/>
          <a:lstStyle/>
          <a:p>
            <a:pPr eaLnBrk="1" hangingPunct="1"/>
            <a:r>
              <a:rPr lang="en-GB" altLang="en-US" sz="3600" b="1"/>
              <a:t>N Darfur 2001</a:t>
            </a:r>
          </a:p>
        </p:txBody>
      </p:sp>
      <p:grpSp>
        <p:nvGrpSpPr>
          <p:cNvPr id="40963" name="Group 2"/>
          <p:cNvGrpSpPr>
            <a:grpSpLocks/>
          </p:cNvGrpSpPr>
          <p:nvPr/>
        </p:nvGrpSpPr>
        <p:grpSpPr bwMode="auto">
          <a:xfrm>
            <a:off x="0" y="-242888"/>
            <a:ext cx="8820150" cy="7100888"/>
            <a:chOff x="0" y="-153"/>
            <a:chExt cx="5556" cy="4473"/>
          </a:xfrm>
        </p:grpSpPr>
        <p:sp>
          <p:nvSpPr>
            <p:cNvPr id="41095" name="AutoShape 3"/>
            <p:cNvSpPr>
              <a:spLocks noChangeAspect="1" noChangeArrowheads="1"/>
            </p:cNvSpPr>
            <p:nvPr/>
          </p:nvSpPr>
          <p:spPr bwMode="auto">
            <a:xfrm>
              <a:off x="0" y="-153"/>
              <a:ext cx="5556" cy="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41096" name="Freeform 4"/>
            <p:cNvSpPr>
              <a:spLocks/>
            </p:cNvSpPr>
            <p:nvPr/>
          </p:nvSpPr>
          <p:spPr bwMode="auto">
            <a:xfrm>
              <a:off x="4084" y="165"/>
              <a:ext cx="1017" cy="1691"/>
            </a:xfrm>
            <a:custGeom>
              <a:avLst/>
              <a:gdLst>
                <a:gd name="T0" fmla="*/ 40 w 1480"/>
                <a:gd name="T1" fmla="*/ 0 h 3159"/>
                <a:gd name="T2" fmla="*/ 238 w 1480"/>
                <a:gd name="T3" fmla="*/ 1 h 3159"/>
                <a:gd name="T4" fmla="*/ 301 w 1480"/>
                <a:gd name="T5" fmla="*/ 211 h 3159"/>
                <a:gd name="T6" fmla="*/ 311 w 1480"/>
                <a:gd name="T7" fmla="*/ 214 h 3159"/>
                <a:gd name="T8" fmla="*/ 323 w 1480"/>
                <a:gd name="T9" fmla="*/ 218 h 3159"/>
                <a:gd name="T10" fmla="*/ 330 w 1480"/>
                <a:gd name="T11" fmla="*/ 225 h 3159"/>
                <a:gd name="T12" fmla="*/ 316 w 1480"/>
                <a:gd name="T13" fmla="*/ 229 h 3159"/>
                <a:gd name="T14" fmla="*/ 296 w 1480"/>
                <a:gd name="T15" fmla="*/ 233 h 3159"/>
                <a:gd name="T16" fmla="*/ 282 w 1480"/>
                <a:gd name="T17" fmla="*/ 235 h 3159"/>
                <a:gd name="T18" fmla="*/ 261 w 1480"/>
                <a:gd name="T19" fmla="*/ 239 h 3159"/>
                <a:gd name="T20" fmla="*/ 247 w 1480"/>
                <a:gd name="T21" fmla="*/ 240 h 3159"/>
                <a:gd name="T22" fmla="*/ 234 w 1480"/>
                <a:gd name="T23" fmla="*/ 241 h 3159"/>
                <a:gd name="T24" fmla="*/ 205 w 1480"/>
                <a:gd name="T25" fmla="*/ 244 h 3159"/>
                <a:gd name="T26" fmla="*/ 179 w 1480"/>
                <a:gd name="T27" fmla="*/ 245 h 3159"/>
                <a:gd name="T28" fmla="*/ 166 w 1480"/>
                <a:gd name="T29" fmla="*/ 246 h 3159"/>
                <a:gd name="T30" fmla="*/ 160 w 1480"/>
                <a:gd name="T31" fmla="*/ 245 h 3159"/>
                <a:gd name="T32" fmla="*/ 151 w 1480"/>
                <a:gd name="T33" fmla="*/ 245 h 3159"/>
                <a:gd name="T34" fmla="*/ 133 w 1480"/>
                <a:gd name="T35" fmla="*/ 246 h 3159"/>
                <a:gd name="T36" fmla="*/ 115 w 1480"/>
                <a:gd name="T37" fmla="*/ 248 h 3159"/>
                <a:gd name="T38" fmla="*/ 99 w 1480"/>
                <a:gd name="T39" fmla="*/ 249 h 3159"/>
                <a:gd name="T40" fmla="*/ 85 w 1480"/>
                <a:gd name="T41" fmla="*/ 251 h 3159"/>
                <a:gd name="T42" fmla="*/ 75 w 1480"/>
                <a:gd name="T43" fmla="*/ 252 h 3159"/>
                <a:gd name="T44" fmla="*/ 60 w 1480"/>
                <a:gd name="T45" fmla="*/ 254 h 3159"/>
                <a:gd name="T46" fmla="*/ 49 w 1480"/>
                <a:gd name="T47" fmla="*/ 257 h 3159"/>
                <a:gd name="T48" fmla="*/ 40 w 1480"/>
                <a:gd name="T49" fmla="*/ 259 h 3159"/>
                <a:gd name="T50" fmla="*/ 36 w 1480"/>
                <a:gd name="T51" fmla="*/ 256 h 3159"/>
                <a:gd name="T52" fmla="*/ 34 w 1480"/>
                <a:gd name="T53" fmla="*/ 254 h 3159"/>
                <a:gd name="T54" fmla="*/ 31 w 1480"/>
                <a:gd name="T55" fmla="*/ 250 h 3159"/>
                <a:gd name="T56" fmla="*/ 31 w 1480"/>
                <a:gd name="T57" fmla="*/ 246 h 3159"/>
                <a:gd name="T58" fmla="*/ 34 w 1480"/>
                <a:gd name="T59" fmla="*/ 242 h 3159"/>
                <a:gd name="T60" fmla="*/ 40 w 1480"/>
                <a:gd name="T61" fmla="*/ 237 h 3159"/>
                <a:gd name="T62" fmla="*/ 68 w 1480"/>
                <a:gd name="T63" fmla="*/ 217 h 3159"/>
                <a:gd name="T64" fmla="*/ 14 w 1480"/>
                <a:gd name="T65" fmla="*/ 71 h 3159"/>
                <a:gd name="T66" fmla="*/ 11 w 1480"/>
                <a:gd name="T67" fmla="*/ 59 h 3159"/>
                <a:gd name="T68" fmla="*/ 6 w 1480"/>
                <a:gd name="T69" fmla="*/ 49 h 3159"/>
                <a:gd name="T70" fmla="*/ 2 w 1480"/>
                <a:gd name="T71" fmla="*/ 40 h 3159"/>
                <a:gd name="T72" fmla="*/ 0 w 1480"/>
                <a:gd name="T73" fmla="*/ 32 h 3159"/>
                <a:gd name="T74" fmla="*/ 3 w 1480"/>
                <a:gd name="T75" fmla="*/ 25 h 3159"/>
                <a:gd name="T76" fmla="*/ 10 w 1480"/>
                <a:gd name="T77" fmla="*/ 19 h 3159"/>
                <a:gd name="T78" fmla="*/ 16 w 1480"/>
                <a:gd name="T79" fmla="*/ 13 h 3159"/>
                <a:gd name="T80" fmla="*/ 27 w 1480"/>
                <a:gd name="T81" fmla="*/ 7 h 3159"/>
                <a:gd name="T82" fmla="*/ 40 w 1480"/>
                <a:gd name="T83" fmla="*/ 0 h 31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80"/>
                <a:gd name="T127" fmla="*/ 0 h 3159"/>
                <a:gd name="T128" fmla="*/ 1480 w 1480"/>
                <a:gd name="T129" fmla="*/ 3159 h 315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80" h="3159">
                  <a:moveTo>
                    <a:pt x="177" y="0"/>
                  </a:moveTo>
                  <a:lnTo>
                    <a:pt x="1069" y="5"/>
                  </a:lnTo>
                  <a:lnTo>
                    <a:pt x="1351" y="2569"/>
                  </a:lnTo>
                  <a:lnTo>
                    <a:pt x="1394" y="2612"/>
                  </a:lnTo>
                  <a:lnTo>
                    <a:pt x="1448" y="2652"/>
                  </a:lnTo>
                  <a:lnTo>
                    <a:pt x="1480" y="2743"/>
                  </a:lnTo>
                  <a:lnTo>
                    <a:pt x="1416" y="2793"/>
                  </a:lnTo>
                  <a:lnTo>
                    <a:pt x="1327" y="2840"/>
                  </a:lnTo>
                  <a:lnTo>
                    <a:pt x="1266" y="2866"/>
                  </a:lnTo>
                  <a:lnTo>
                    <a:pt x="1171" y="2909"/>
                  </a:lnTo>
                  <a:lnTo>
                    <a:pt x="1111" y="2916"/>
                  </a:lnTo>
                  <a:lnTo>
                    <a:pt x="1048" y="2935"/>
                  </a:lnTo>
                  <a:lnTo>
                    <a:pt x="918" y="2971"/>
                  </a:lnTo>
                  <a:lnTo>
                    <a:pt x="803" y="2986"/>
                  </a:lnTo>
                  <a:lnTo>
                    <a:pt x="740" y="2995"/>
                  </a:lnTo>
                  <a:lnTo>
                    <a:pt x="717" y="2979"/>
                  </a:lnTo>
                  <a:lnTo>
                    <a:pt x="676" y="2982"/>
                  </a:lnTo>
                  <a:lnTo>
                    <a:pt x="599" y="3003"/>
                  </a:lnTo>
                  <a:lnTo>
                    <a:pt x="520" y="3023"/>
                  </a:lnTo>
                  <a:lnTo>
                    <a:pt x="443" y="3040"/>
                  </a:lnTo>
                  <a:lnTo>
                    <a:pt x="384" y="3059"/>
                  </a:lnTo>
                  <a:lnTo>
                    <a:pt x="334" y="3064"/>
                  </a:lnTo>
                  <a:lnTo>
                    <a:pt x="269" y="3097"/>
                  </a:lnTo>
                  <a:lnTo>
                    <a:pt x="222" y="3130"/>
                  </a:lnTo>
                  <a:lnTo>
                    <a:pt x="178" y="3159"/>
                  </a:lnTo>
                  <a:lnTo>
                    <a:pt x="162" y="3123"/>
                  </a:lnTo>
                  <a:lnTo>
                    <a:pt x="152" y="3095"/>
                  </a:lnTo>
                  <a:lnTo>
                    <a:pt x="138" y="3044"/>
                  </a:lnTo>
                  <a:lnTo>
                    <a:pt x="138" y="3002"/>
                  </a:lnTo>
                  <a:lnTo>
                    <a:pt x="151" y="2951"/>
                  </a:lnTo>
                  <a:lnTo>
                    <a:pt x="180" y="2882"/>
                  </a:lnTo>
                  <a:lnTo>
                    <a:pt x="305" y="2645"/>
                  </a:lnTo>
                  <a:lnTo>
                    <a:pt x="64" y="859"/>
                  </a:lnTo>
                  <a:lnTo>
                    <a:pt x="48" y="726"/>
                  </a:lnTo>
                  <a:lnTo>
                    <a:pt x="28" y="593"/>
                  </a:lnTo>
                  <a:lnTo>
                    <a:pt x="12" y="481"/>
                  </a:lnTo>
                  <a:lnTo>
                    <a:pt x="0" y="392"/>
                  </a:lnTo>
                  <a:lnTo>
                    <a:pt x="14" y="307"/>
                  </a:lnTo>
                  <a:lnTo>
                    <a:pt x="44" y="237"/>
                  </a:lnTo>
                  <a:lnTo>
                    <a:pt x="72" y="162"/>
                  </a:lnTo>
                  <a:lnTo>
                    <a:pt x="122" y="96"/>
                  </a:lnTo>
                  <a:lnTo>
                    <a:pt x="177" y="0"/>
                  </a:lnTo>
                  <a:close/>
                </a:path>
              </a:pathLst>
            </a:custGeom>
            <a:solidFill>
              <a:srgbClr val="FFFFFF"/>
            </a:solidFill>
            <a:ln w="21590">
              <a:solidFill>
                <a:srgbClr val="000000"/>
              </a:solidFill>
              <a:round/>
              <a:headEnd/>
              <a:tailEnd/>
            </a:ln>
          </p:spPr>
          <p:txBody>
            <a:bodyPr/>
            <a:lstStyle/>
            <a:p>
              <a:endParaRPr lang="en-IE"/>
            </a:p>
          </p:txBody>
        </p:sp>
        <p:sp>
          <p:nvSpPr>
            <p:cNvPr id="41097" name="Freeform 5"/>
            <p:cNvSpPr>
              <a:spLocks/>
            </p:cNvSpPr>
            <p:nvPr/>
          </p:nvSpPr>
          <p:spPr bwMode="auto">
            <a:xfrm>
              <a:off x="3670" y="1634"/>
              <a:ext cx="1781" cy="966"/>
            </a:xfrm>
            <a:custGeom>
              <a:avLst/>
              <a:gdLst>
                <a:gd name="T0" fmla="*/ 523 w 2590"/>
                <a:gd name="T1" fmla="*/ 58 h 1804"/>
                <a:gd name="T2" fmla="*/ 562 w 2590"/>
                <a:gd name="T3" fmla="*/ 89 h 1804"/>
                <a:gd name="T4" fmla="*/ 574 w 2590"/>
                <a:gd name="T5" fmla="*/ 97 h 1804"/>
                <a:gd name="T6" fmla="*/ 245 w 2590"/>
                <a:gd name="T7" fmla="*/ 99 h 1804"/>
                <a:gd name="T8" fmla="*/ 236 w 2590"/>
                <a:gd name="T9" fmla="*/ 103 h 1804"/>
                <a:gd name="T10" fmla="*/ 233 w 2590"/>
                <a:gd name="T11" fmla="*/ 109 h 1804"/>
                <a:gd name="T12" fmla="*/ 219 w 2590"/>
                <a:gd name="T13" fmla="*/ 112 h 1804"/>
                <a:gd name="T14" fmla="*/ 212 w 2590"/>
                <a:gd name="T15" fmla="*/ 118 h 1804"/>
                <a:gd name="T16" fmla="*/ 212 w 2590"/>
                <a:gd name="T17" fmla="*/ 123 h 1804"/>
                <a:gd name="T18" fmla="*/ 212 w 2590"/>
                <a:gd name="T19" fmla="*/ 131 h 1804"/>
                <a:gd name="T20" fmla="*/ 196 w 2590"/>
                <a:gd name="T21" fmla="*/ 135 h 1804"/>
                <a:gd name="T22" fmla="*/ 175 w 2590"/>
                <a:gd name="T23" fmla="*/ 139 h 1804"/>
                <a:gd name="T24" fmla="*/ 158 w 2590"/>
                <a:gd name="T25" fmla="*/ 140 h 1804"/>
                <a:gd name="T26" fmla="*/ 139 w 2590"/>
                <a:gd name="T27" fmla="*/ 144 h 1804"/>
                <a:gd name="T28" fmla="*/ 123 w 2590"/>
                <a:gd name="T29" fmla="*/ 144 h 1804"/>
                <a:gd name="T30" fmla="*/ 101 w 2590"/>
                <a:gd name="T31" fmla="*/ 138 h 1804"/>
                <a:gd name="T32" fmla="*/ 74 w 2590"/>
                <a:gd name="T33" fmla="*/ 134 h 1804"/>
                <a:gd name="T34" fmla="*/ 48 w 2590"/>
                <a:gd name="T35" fmla="*/ 129 h 1804"/>
                <a:gd name="T36" fmla="*/ 32 w 2590"/>
                <a:gd name="T37" fmla="*/ 120 h 1804"/>
                <a:gd name="T38" fmla="*/ 17 w 2590"/>
                <a:gd name="T39" fmla="*/ 111 h 1804"/>
                <a:gd name="T40" fmla="*/ 0 w 2590"/>
                <a:gd name="T41" fmla="*/ 110 h 1804"/>
                <a:gd name="T42" fmla="*/ 19 w 2590"/>
                <a:gd name="T43" fmla="*/ 101 h 1804"/>
                <a:gd name="T44" fmla="*/ 45 w 2590"/>
                <a:gd name="T45" fmla="*/ 90 h 1804"/>
                <a:gd name="T46" fmla="*/ 65 w 2590"/>
                <a:gd name="T47" fmla="*/ 84 h 1804"/>
                <a:gd name="T48" fmla="*/ 95 w 2590"/>
                <a:gd name="T49" fmla="*/ 76 h 1804"/>
                <a:gd name="T50" fmla="*/ 114 w 2590"/>
                <a:gd name="T51" fmla="*/ 70 h 1804"/>
                <a:gd name="T52" fmla="*/ 161 w 2590"/>
                <a:gd name="T53" fmla="*/ 44 h 1804"/>
                <a:gd name="T54" fmla="*/ 169 w 2590"/>
                <a:gd name="T55" fmla="*/ 37 h 1804"/>
                <a:gd name="T56" fmla="*/ 184 w 2590"/>
                <a:gd name="T57" fmla="*/ 32 h 1804"/>
                <a:gd name="T58" fmla="*/ 210 w 2590"/>
                <a:gd name="T59" fmla="*/ 26 h 1804"/>
                <a:gd name="T60" fmla="*/ 234 w 2590"/>
                <a:gd name="T61" fmla="*/ 25 h 1804"/>
                <a:gd name="T62" fmla="*/ 269 w 2590"/>
                <a:gd name="T63" fmla="*/ 21 h 1804"/>
                <a:gd name="T64" fmla="*/ 295 w 2590"/>
                <a:gd name="T65" fmla="*/ 19 h 1804"/>
                <a:gd name="T66" fmla="*/ 314 w 2590"/>
                <a:gd name="T67" fmla="*/ 20 h 1804"/>
                <a:gd name="T68" fmla="*/ 369 w 2590"/>
                <a:gd name="T69" fmla="*/ 16 h 1804"/>
                <a:gd name="T70" fmla="*/ 396 w 2590"/>
                <a:gd name="T71" fmla="*/ 14 h 1804"/>
                <a:gd name="T72" fmla="*/ 431 w 2590"/>
                <a:gd name="T73" fmla="*/ 8 h 1804"/>
                <a:gd name="T74" fmla="*/ 466 w 2590"/>
                <a:gd name="T75" fmla="*/ 0 h 18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590"/>
                <a:gd name="T115" fmla="*/ 0 h 1804"/>
                <a:gd name="T116" fmla="*/ 2590 w 2590"/>
                <a:gd name="T117" fmla="*/ 1804 h 18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590" h="1804">
                  <a:moveTo>
                    <a:pt x="2082" y="0"/>
                  </a:moveTo>
                  <a:lnTo>
                    <a:pt x="2340" y="700"/>
                  </a:lnTo>
                  <a:lnTo>
                    <a:pt x="2474" y="951"/>
                  </a:lnTo>
                  <a:lnTo>
                    <a:pt x="2514" y="1084"/>
                  </a:lnTo>
                  <a:lnTo>
                    <a:pt x="2543" y="1133"/>
                  </a:lnTo>
                  <a:lnTo>
                    <a:pt x="2568" y="1179"/>
                  </a:lnTo>
                  <a:lnTo>
                    <a:pt x="2590" y="1242"/>
                  </a:lnTo>
                  <a:lnTo>
                    <a:pt x="1098" y="1208"/>
                  </a:lnTo>
                  <a:lnTo>
                    <a:pt x="1067" y="1229"/>
                  </a:lnTo>
                  <a:lnTo>
                    <a:pt x="1055" y="1252"/>
                  </a:lnTo>
                  <a:lnTo>
                    <a:pt x="1051" y="1287"/>
                  </a:lnTo>
                  <a:lnTo>
                    <a:pt x="1042" y="1329"/>
                  </a:lnTo>
                  <a:lnTo>
                    <a:pt x="1017" y="1346"/>
                  </a:lnTo>
                  <a:lnTo>
                    <a:pt x="982" y="1370"/>
                  </a:lnTo>
                  <a:lnTo>
                    <a:pt x="966" y="1409"/>
                  </a:lnTo>
                  <a:lnTo>
                    <a:pt x="951" y="1440"/>
                  </a:lnTo>
                  <a:lnTo>
                    <a:pt x="944" y="1466"/>
                  </a:lnTo>
                  <a:lnTo>
                    <a:pt x="949" y="1497"/>
                  </a:lnTo>
                  <a:lnTo>
                    <a:pt x="965" y="1563"/>
                  </a:lnTo>
                  <a:lnTo>
                    <a:pt x="950" y="1597"/>
                  </a:lnTo>
                  <a:lnTo>
                    <a:pt x="933" y="1623"/>
                  </a:lnTo>
                  <a:lnTo>
                    <a:pt x="878" y="1640"/>
                  </a:lnTo>
                  <a:lnTo>
                    <a:pt x="824" y="1673"/>
                  </a:lnTo>
                  <a:lnTo>
                    <a:pt x="783" y="1684"/>
                  </a:lnTo>
                  <a:lnTo>
                    <a:pt x="754" y="1688"/>
                  </a:lnTo>
                  <a:lnTo>
                    <a:pt x="705" y="1697"/>
                  </a:lnTo>
                  <a:lnTo>
                    <a:pt x="659" y="1721"/>
                  </a:lnTo>
                  <a:lnTo>
                    <a:pt x="621" y="1756"/>
                  </a:lnTo>
                  <a:lnTo>
                    <a:pt x="581" y="1804"/>
                  </a:lnTo>
                  <a:lnTo>
                    <a:pt x="553" y="1749"/>
                  </a:lnTo>
                  <a:lnTo>
                    <a:pt x="503" y="1709"/>
                  </a:lnTo>
                  <a:lnTo>
                    <a:pt x="452" y="1680"/>
                  </a:lnTo>
                  <a:lnTo>
                    <a:pt x="400" y="1651"/>
                  </a:lnTo>
                  <a:lnTo>
                    <a:pt x="330" y="1624"/>
                  </a:lnTo>
                  <a:lnTo>
                    <a:pt x="279" y="1601"/>
                  </a:lnTo>
                  <a:lnTo>
                    <a:pt x="216" y="1563"/>
                  </a:lnTo>
                  <a:lnTo>
                    <a:pt x="171" y="1510"/>
                  </a:lnTo>
                  <a:lnTo>
                    <a:pt x="141" y="1457"/>
                  </a:lnTo>
                  <a:lnTo>
                    <a:pt x="106" y="1390"/>
                  </a:lnTo>
                  <a:lnTo>
                    <a:pt x="77" y="1354"/>
                  </a:lnTo>
                  <a:lnTo>
                    <a:pt x="38" y="1341"/>
                  </a:lnTo>
                  <a:lnTo>
                    <a:pt x="0" y="1334"/>
                  </a:lnTo>
                  <a:lnTo>
                    <a:pt x="44" y="1275"/>
                  </a:lnTo>
                  <a:lnTo>
                    <a:pt x="86" y="1227"/>
                  </a:lnTo>
                  <a:lnTo>
                    <a:pt x="135" y="1183"/>
                  </a:lnTo>
                  <a:lnTo>
                    <a:pt x="200" y="1101"/>
                  </a:lnTo>
                  <a:lnTo>
                    <a:pt x="233" y="1056"/>
                  </a:lnTo>
                  <a:lnTo>
                    <a:pt x="288" y="1015"/>
                  </a:lnTo>
                  <a:lnTo>
                    <a:pt x="348" y="964"/>
                  </a:lnTo>
                  <a:lnTo>
                    <a:pt x="425" y="919"/>
                  </a:lnTo>
                  <a:lnTo>
                    <a:pt x="474" y="886"/>
                  </a:lnTo>
                  <a:lnTo>
                    <a:pt x="511" y="853"/>
                  </a:lnTo>
                  <a:lnTo>
                    <a:pt x="697" y="559"/>
                  </a:lnTo>
                  <a:lnTo>
                    <a:pt x="722" y="533"/>
                  </a:lnTo>
                  <a:lnTo>
                    <a:pt x="737" y="491"/>
                  </a:lnTo>
                  <a:lnTo>
                    <a:pt x="756" y="449"/>
                  </a:lnTo>
                  <a:lnTo>
                    <a:pt x="780" y="416"/>
                  </a:lnTo>
                  <a:lnTo>
                    <a:pt x="824" y="387"/>
                  </a:lnTo>
                  <a:lnTo>
                    <a:pt x="871" y="354"/>
                  </a:lnTo>
                  <a:lnTo>
                    <a:pt x="936" y="321"/>
                  </a:lnTo>
                  <a:lnTo>
                    <a:pt x="986" y="316"/>
                  </a:lnTo>
                  <a:lnTo>
                    <a:pt x="1045" y="297"/>
                  </a:lnTo>
                  <a:lnTo>
                    <a:pt x="1122" y="280"/>
                  </a:lnTo>
                  <a:lnTo>
                    <a:pt x="1201" y="260"/>
                  </a:lnTo>
                  <a:lnTo>
                    <a:pt x="1278" y="239"/>
                  </a:lnTo>
                  <a:lnTo>
                    <a:pt x="1319" y="236"/>
                  </a:lnTo>
                  <a:lnTo>
                    <a:pt x="1342" y="252"/>
                  </a:lnTo>
                  <a:lnTo>
                    <a:pt x="1405" y="243"/>
                  </a:lnTo>
                  <a:lnTo>
                    <a:pt x="1520" y="228"/>
                  </a:lnTo>
                  <a:lnTo>
                    <a:pt x="1650" y="192"/>
                  </a:lnTo>
                  <a:lnTo>
                    <a:pt x="1713" y="173"/>
                  </a:lnTo>
                  <a:lnTo>
                    <a:pt x="1773" y="166"/>
                  </a:lnTo>
                  <a:lnTo>
                    <a:pt x="1868" y="123"/>
                  </a:lnTo>
                  <a:lnTo>
                    <a:pt x="1929" y="97"/>
                  </a:lnTo>
                  <a:lnTo>
                    <a:pt x="2018" y="50"/>
                  </a:lnTo>
                  <a:lnTo>
                    <a:pt x="2082" y="0"/>
                  </a:lnTo>
                  <a:close/>
                </a:path>
              </a:pathLst>
            </a:custGeom>
            <a:solidFill>
              <a:srgbClr val="FFFFFF"/>
            </a:solidFill>
            <a:ln w="21590">
              <a:solidFill>
                <a:srgbClr val="000000"/>
              </a:solidFill>
              <a:round/>
              <a:headEnd/>
              <a:tailEnd/>
            </a:ln>
          </p:spPr>
          <p:txBody>
            <a:bodyPr/>
            <a:lstStyle/>
            <a:p>
              <a:endParaRPr lang="en-IE"/>
            </a:p>
          </p:txBody>
        </p:sp>
        <p:sp>
          <p:nvSpPr>
            <p:cNvPr id="41098" name="Freeform 6"/>
            <p:cNvSpPr>
              <a:spLocks/>
            </p:cNvSpPr>
            <p:nvPr/>
          </p:nvSpPr>
          <p:spPr bwMode="auto">
            <a:xfrm>
              <a:off x="4069" y="2281"/>
              <a:ext cx="1405" cy="1184"/>
            </a:xfrm>
            <a:custGeom>
              <a:avLst/>
              <a:gdLst>
                <a:gd name="T0" fmla="*/ 452 w 2043"/>
                <a:gd name="T1" fmla="*/ 6 h 2211"/>
                <a:gd name="T2" fmla="*/ 446 w 2043"/>
                <a:gd name="T3" fmla="*/ 14 h 2211"/>
                <a:gd name="T4" fmla="*/ 438 w 2043"/>
                <a:gd name="T5" fmla="*/ 22 h 2211"/>
                <a:gd name="T6" fmla="*/ 438 w 2043"/>
                <a:gd name="T7" fmla="*/ 41 h 2211"/>
                <a:gd name="T8" fmla="*/ 450 w 2043"/>
                <a:gd name="T9" fmla="*/ 50 h 2211"/>
                <a:gd name="T10" fmla="*/ 457 w 2043"/>
                <a:gd name="T11" fmla="*/ 63 h 2211"/>
                <a:gd name="T12" fmla="*/ 449 w 2043"/>
                <a:gd name="T13" fmla="*/ 72 h 2211"/>
                <a:gd name="T14" fmla="*/ 442 w 2043"/>
                <a:gd name="T15" fmla="*/ 78 h 2211"/>
                <a:gd name="T16" fmla="*/ 434 w 2043"/>
                <a:gd name="T17" fmla="*/ 85 h 2211"/>
                <a:gd name="T18" fmla="*/ 422 w 2043"/>
                <a:gd name="T19" fmla="*/ 90 h 2211"/>
                <a:gd name="T20" fmla="*/ 424 w 2043"/>
                <a:gd name="T21" fmla="*/ 97 h 2211"/>
                <a:gd name="T22" fmla="*/ 406 w 2043"/>
                <a:gd name="T23" fmla="*/ 109 h 2211"/>
                <a:gd name="T24" fmla="*/ 399 w 2043"/>
                <a:gd name="T25" fmla="*/ 118 h 2211"/>
                <a:gd name="T26" fmla="*/ 386 w 2043"/>
                <a:gd name="T27" fmla="*/ 127 h 2211"/>
                <a:gd name="T28" fmla="*/ 372 w 2043"/>
                <a:gd name="T29" fmla="*/ 133 h 2211"/>
                <a:gd name="T30" fmla="*/ 354 w 2043"/>
                <a:gd name="T31" fmla="*/ 141 h 2211"/>
                <a:gd name="T32" fmla="*/ 335 w 2043"/>
                <a:gd name="T33" fmla="*/ 144 h 2211"/>
                <a:gd name="T34" fmla="*/ 301 w 2043"/>
                <a:gd name="T35" fmla="*/ 147 h 2211"/>
                <a:gd name="T36" fmla="*/ 250 w 2043"/>
                <a:gd name="T37" fmla="*/ 152 h 2211"/>
                <a:gd name="T38" fmla="*/ 205 w 2043"/>
                <a:gd name="T39" fmla="*/ 158 h 2211"/>
                <a:gd name="T40" fmla="*/ 154 w 2043"/>
                <a:gd name="T41" fmla="*/ 166 h 2211"/>
                <a:gd name="T42" fmla="*/ 118 w 2043"/>
                <a:gd name="T43" fmla="*/ 173 h 2211"/>
                <a:gd name="T44" fmla="*/ 93 w 2043"/>
                <a:gd name="T45" fmla="*/ 180 h 2211"/>
                <a:gd name="T46" fmla="*/ 76 w 2043"/>
                <a:gd name="T47" fmla="*/ 182 h 2211"/>
                <a:gd name="T48" fmla="*/ 28 w 2043"/>
                <a:gd name="T49" fmla="*/ 171 h 2211"/>
                <a:gd name="T50" fmla="*/ 41 w 2043"/>
                <a:gd name="T51" fmla="*/ 162 h 2211"/>
                <a:gd name="T52" fmla="*/ 65 w 2043"/>
                <a:gd name="T53" fmla="*/ 158 h 2211"/>
                <a:gd name="T54" fmla="*/ 77 w 2043"/>
                <a:gd name="T55" fmla="*/ 153 h 2211"/>
                <a:gd name="T56" fmla="*/ 66 w 2043"/>
                <a:gd name="T57" fmla="*/ 146 h 2211"/>
                <a:gd name="T58" fmla="*/ 55 w 2043"/>
                <a:gd name="T59" fmla="*/ 139 h 2211"/>
                <a:gd name="T60" fmla="*/ 47 w 2043"/>
                <a:gd name="T61" fmla="*/ 131 h 2211"/>
                <a:gd name="T62" fmla="*/ 50 w 2043"/>
                <a:gd name="T63" fmla="*/ 121 h 2211"/>
                <a:gd name="T64" fmla="*/ 45 w 2043"/>
                <a:gd name="T65" fmla="*/ 110 h 2211"/>
                <a:gd name="T66" fmla="*/ 58 w 2043"/>
                <a:gd name="T67" fmla="*/ 101 h 2211"/>
                <a:gd name="T68" fmla="*/ 72 w 2043"/>
                <a:gd name="T69" fmla="*/ 92 h 2211"/>
                <a:gd name="T70" fmla="*/ 69 w 2043"/>
                <a:gd name="T71" fmla="*/ 80 h 2211"/>
                <a:gd name="T72" fmla="*/ 58 w 2043"/>
                <a:gd name="T73" fmla="*/ 72 h 2211"/>
                <a:gd name="T74" fmla="*/ 32 w 2043"/>
                <a:gd name="T75" fmla="*/ 59 h 2211"/>
                <a:gd name="T76" fmla="*/ 10 w 2043"/>
                <a:gd name="T77" fmla="*/ 52 h 2211"/>
                <a:gd name="T78" fmla="*/ 9 w 2043"/>
                <a:gd name="T79" fmla="*/ 45 h 2211"/>
                <a:gd name="T80" fmla="*/ 28 w 2043"/>
                <a:gd name="T81" fmla="*/ 40 h 2211"/>
                <a:gd name="T82" fmla="*/ 45 w 2043"/>
                <a:gd name="T83" fmla="*/ 39 h 2211"/>
                <a:gd name="T84" fmla="*/ 66 w 2043"/>
                <a:gd name="T85" fmla="*/ 35 h 2211"/>
                <a:gd name="T86" fmla="*/ 83 w 2043"/>
                <a:gd name="T87" fmla="*/ 32 h 2211"/>
                <a:gd name="T88" fmla="*/ 83 w 2043"/>
                <a:gd name="T89" fmla="*/ 24 h 2211"/>
                <a:gd name="T90" fmla="*/ 83 w 2043"/>
                <a:gd name="T91" fmla="*/ 19 h 2211"/>
                <a:gd name="T92" fmla="*/ 90 w 2043"/>
                <a:gd name="T93" fmla="*/ 13 h 2211"/>
                <a:gd name="T94" fmla="*/ 103 w 2043"/>
                <a:gd name="T95" fmla="*/ 10 h 2211"/>
                <a:gd name="T96" fmla="*/ 106 w 2043"/>
                <a:gd name="T97" fmla="*/ 4 h 2211"/>
                <a:gd name="T98" fmla="*/ 116 w 2043"/>
                <a:gd name="T99" fmla="*/ 0 h 221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43"/>
                <a:gd name="T151" fmla="*/ 0 h 2211"/>
                <a:gd name="T152" fmla="*/ 2043 w 2043"/>
                <a:gd name="T153" fmla="*/ 2211 h 221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43" h="2211">
                  <a:moveTo>
                    <a:pt x="2009" y="34"/>
                  </a:moveTo>
                  <a:lnTo>
                    <a:pt x="2018" y="79"/>
                  </a:lnTo>
                  <a:lnTo>
                    <a:pt x="2010" y="127"/>
                  </a:lnTo>
                  <a:lnTo>
                    <a:pt x="1996" y="166"/>
                  </a:lnTo>
                  <a:lnTo>
                    <a:pt x="1971" y="217"/>
                  </a:lnTo>
                  <a:lnTo>
                    <a:pt x="1959" y="272"/>
                  </a:lnTo>
                  <a:lnTo>
                    <a:pt x="1943" y="400"/>
                  </a:lnTo>
                  <a:lnTo>
                    <a:pt x="1958" y="491"/>
                  </a:lnTo>
                  <a:lnTo>
                    <a:pt x="1979" y="529"/>
                  </a:lnTo>
                  <a:lnTo>
                    <a:pt x="2012" y="609"/>
                  </a:lnTo>
                  <a:lnTo>
                    <a:pt x="2041" y="688"/>
                  </a:lnTo>
                  <a:lnTo>
                    <a:pt x="2043" y="766"/>
                  </a:lnTo>
                  <a:lnTo>
                    <a:pt x="2032" y="836"/>
                  </a:lnTo>
                  <a:lnTo>
                    <a:pt x="2010" y="871"/>
                  </a:lnTo>
                  <a:lnTo>
                    <a:pt x="1999" y="898"/>
                  </a:lnTo>
                  <a:lnTo>
                    <a:pt x="1976" y="946"/>
                  </a:lnTo>
                  <a:lnTo>
                    <a:pt x="1957" y="997"/>
                  </a:lnTo>
                  <a:lnTo>
                    <a:pt x="1940" y="1035"/>
                  </a:lnTo>
                  <a:lnTo>
                    <a:pt x="1915" y="1061"/>
                  </a:lnTo>
                  <a:lnTo>
                    <a:pt x="1887" y="1090"/>
                  </a:lnTo>
                  <a:lnTo>
                    <a:pt x="1887" y="1129"/>
                  </a:lnTo>
                  <a:lnTo>
                    <a:pt x="1892" y="1185"/>
                  </a:lnTo>
                  <a:lnTo>
                    <a:pt x="1845" y="1280"/>
                  </a:lnTo>
                  <a:lnTo>
                    <a:pt x="1818" y="1328"/>
                  </a:lnTo>
                  <a:lnTo>
                    <a:pt x="1797" y="1376"/>
                  </a:lnTo>
                  <a:lnTo>
                    <a:pt x="1782" y="1438"/>
                  </a:lnTo>
                  <a:lnTo>
                    <a:pt x="1757" y="1493"/>
                  </a:lnTo>
                  <a:lnTo>
                    <a:pt x="1727" y="1542"/>
                  </a:lnTo>
                  <a:lnTo>
                    <a:pt x="1697" y="1579"/>
                  </a:lnTo>
                  <a:lnTo>
                    <a:pt x="1664" y="1617"/>
                  </a:lnTo>
                  <a:lnTo>
                    <a:pt x="1627" y="1667"/>
                  </a:lnTo>
                  <a:lnTo>
                    <a:pt x="1584" y="1718"/>
                  </a:lnTo>
                  <a:lnTo>
                    <a:pt x="1512" y="1744"/>
                  </a:lnTo>
                  <a:lnTo>
                    <a:pt x="1497" y="1747"/>
                  </a:lnTo>
                  <a:lnTo>
                    <a:pt x="1428" y="1768"/>
                  </a:lnTo>
                  <a:lnTo>
                    <a:pt x="1343" y="1791"/>
                  </a:lnTo>
                  <a:lnTo>
                    <a:pt x="1230" y="1814"/>
                  </a:lnTo>
                  <a:lnTo>
                    <a:pt x="1117" y="1841"/>
                  </a:lnTo>
                  <a:lnTo>
                    <a:pt x="1022" y="1864"/>
                  </a:lnTo>
                  <a:lnTo>
                    <a:pt x="915" y="1917"/>
                  </a:lnTo>
                  <a:lnTo>
                    <a:pt x="792" y="1962"/>
                  </a:lnTo>
                  <a:lnTo>
                    <a:pt x="689" y="2015"/>
                  </a:lnTo>
                  <a:lnTo>
                    <a:pt x="588" y="2071"/>
                  </a:lnTo>
                  <a:lnTo>
                    <a:pt x="530" y="2107"/>
                  </a:lnTo>
                  <a:lnTo>
                    <a:pt x="464" y="2164"/>
                  </a:lnTo>
                  <a:lnTo>
                    <a:pt x="415" y="2196"/>
                  </a:lnTo>
                  <a:lnTo>
                    <a:pt x="368" y="2211"/>
                  </a:lnTo>
                  <a:lnTo>
                    <a:pt x="339" y="2211"/>
                  </a:lnTo>
                  <a:lnTo>
                    <a:pt x="106" y="2140"/>
                  </a:lnTo>
                  <a:lnTo>
                    <a:pt x="123" y="2074"/>
                  </a:lnTo>
                  <a:lnTo>
                    <a:pt x="150" y="2032"/>
                  </a:lnTo>
                  <a:lnTo>
                    <a:pt x="182" y="1968"/>
                  </a:lnTo>
                  <a:lnTo>
                    <a:pt x="232" y="1942"/>
                  </a:lnTo>
                  <a:lnTo>
                    <a:pt x="292" y="1921"/>
                  </a:lnTo>
                  <a:lnTo>
                    <a:pt x="333" y="1907"/>
                  </a:lnTo>
                  <a:lnTo>
                    <a:pt x="344" y="1855"/>
                  </a:lnTo>
                  <a:lnTo>
                    <a:pt x="323" y="1816"/>
                  </a:lnTo>
                  <a:lnTo>
                    <a:pt x="297" y="1780"/>
                  </a:lnTo>
                  <a:lnTo>
                    <a:pt x="266" y="1716"/>
                  </a:lnTo>
                  <a:lnTo>
                    <a:pt x="244" y="1694"/>
                  </a:lnTo>
                  <a:lnTo>
                    <a:pt x="220" y="1659"/>
                  </a:lnTo>
                  <a:lnTo>
                    <a:pt x="210" y="1586"/>
                  </a:lnTo>
                  <a:lnTo>
                    <a:pt x="218" y="1550"/>
                  </a:lnTo>
                  <a:lnTo>
                    <a:pt x="222" y="1471"/>
                  </a:lnTo>
                  <a:lnTo>
                    <a:pt x="198" y="1409"/>
                  </a:lnTo>
                  <a:lnTo>
                    <a:pt x="199" y="1336"/>
                  </a:lnTo>
                  <a:lnTo>
                    <a:pt x="224" y="1281"/>
                  </a:lnTo>
                  <a:lnTo>
                    <a:pt x="257" y="1228"/>
                  </a:lnTo>
                  <a:lnTo>
                    <a:pt x="299" y="1173"/>
                  </a:lnTo>
                  <a:lnTo>
                    <a:pt x="323" y="1111"/>
                  </a:lnTo>
                  <a:lnTo>
                    <a:pt x="324" y="1036"/>
                  </a:lnTo>
                  <a:lnTo>
                    <a:pt x="308" y="981"/>
                  </a:lnTo>
                  <a:lnTo>
                    <a:pt x="289" y="932"/>
                  </a:lnTo>
                  <a:lnTo>
                    <a:pt x="257" y="870"/>
                  </a:lnTo>
                  <a:lnTo>
                    <a:pt x="200" y="788"/>
                  </a:lnTo>
                  <a:lnTo>
                    <a:pt x="147" y="721"/>
                  </a:lnTo>
                  <a:lnTo>
                    <a:pt x="88" y="672"/>
                  </a:lnTo>
                  <a:lnTo>
                    <a:pt x="47" y="634"/>
                  </a:lnTo>
                  <a:lnTo>
                    <a:pt x="0" y="596"/>
                  </a:lnTo>
                  <a:lnTo>
                    <a:pt x="40" y="548"/>
                  </a:lnTo>
                  <a:lnTo>
                    <a:pt x="78" y="513"/>
                  </a:lnTo>
                  <a:lnTo>
                    <a:pt x="124" y="489"/>
                  </a:lnTo>
                  <a:lnTo>
                    <a:pt x="173" y="480"/>
                  </a:lnTo>
                  <a:lnTo>
                    <a:pt x="202" y="476"/>
                  </a:lnTo>
                  <a:lnTo>
                    <a:pt x="243" y="465"/>
                  </a:lnTo>
                  <a:lnTo>
                    <a:pt x="297" y="432"/>
                  </a:lnTo>
                  <a:lnTo>
                    <a:pt x="352" y="415"/>
                  </a:lnTo>
                  <a:lnTo>
                    <a:pt x="369" y="389"/>
                  </a:lnTo>
                  <a:lnTo>
                    <a:pt x="384" y="355"/>
                  </a:lnTo>
                  <a:lnTo>
                    <a:pt x="368" y="289"/>
                  </a:lnTo>
                  <a:lnTo>
                    <a:pt x="363" y="258"/>
                  </a:lnTo>
                  <a:lnTo>
                    <a:pt x="370" y="232"/>
                  </a:lnTo>
                  <a:lnTo>
                    <a:pt x="385" y="201"/>
                  </a:lnTo>
                  <a:lnTo>
                    <a:pt x="401" y="162"/>
                  </a:lnTo>
                  <a:lnTo>
                    <a:pt x="436" y="138"/>
                  </a:lnTo>
                  <a:lnTo>
                    <a:pt x="461" y="121"/>
                  </a:lnTo>
                  <a:lnTo>
                    <a:pt x="470" y="79"/>
                  </a:lnTo>
                  <a:lnTo>
                    <a:pt x="474" y="44"/>
                  </a:lnTo>
                  <a:lnTo>
                    <a:pt x="486" y="21"/>
                  </a:lnTo>
                  <a:lnTo>
                    <a:pt x="517" y="0"/>
                  </a:lnTo>
                  <a:lnTo>
                    <a:pt x="2009" y="34"/>
                  </a:lnTo>
                  <a:close/>
                </a:path>
              </a:pathLst>
            </a:custGeom>
            <a:solidFill>
              <a:srgbClr val="FFFFFF"/>
            </a:solidFill>
            <a:ln w="21590">
              <a:solidFill>
                <a:srgbClr val="000000"/>
              </a:solidFill>
              <a:round/>
              <a:headEnd/>
              <a:tailEnd/>
            </a:ln>
          </p:spPr>
          <p:txBody>
            <a:bodyPr/>
            <a:lstStyle/>
            <a:p>
              <a:endParaRPr lang="en-IE"/>
            </a:p>
          </p:txBody>
        </p:sp>
        <p:sp>
          <p:nvSpPr>
            <p:cNvPr id="41099" name="Freeform 7"/>
            <p:cNvSpPr>
              <a:spLocks/>
            </p:cNvSpPr>
            <p:nvPr/>
          </p:nvSpPr>
          <p:spPr bwMode="auto">
            <a:xfrm>
              <a:off x="3847" y="3215"/>
              <a:ext cx="1262" cy="818"/>
            </a:xfrm>
            <a:custGeom>
              <a:avLst/>
              <a:gdLst>
                <a:gd name="T0" fmla="*/ 408 w 1835"/>
                <a:gd name="T1" fmla="*/ 8 h 1528"/>
                <a:gd name="T2" fmla="*/ 402 w 1835"/>
                <a:gd name="T3" fmla="*/ 17 h 1528"/>
                <a:gd name="T4" fmla="*/ 398 w 1835"/>
                <a:gd name="T5" fmla="*/ 32 h 1528"/>
                <a:gd name="T6" fmla="*/ 396 w 1835"/>
                <a:gd name="T7" fmla="*/ 42 h 1528"/>
                <a:gd name="T8" fmla="*/ 398 w 1835"/>
                <a:gd name="T9" fmla="*/ 54 h 1528"/>
                <a:gd name="T10" fmla="*/ 395 w 1835"/>
                <a:gd name="T11" fmla="*/ 61 h 1528"/>
                <a:gd name="T12" fmla="*/ 387 w 1835"/>
                <a:gd name="T13" fmla="*/ 71 h 1528"/>
                <a:gd name="T14" fmla="*/ 380 w 1835"/>
                <a:gd name="T15" fmla="*/ 79 h 1528"/>
                <a:gd name="T16" fmla="*/ 376 w 1835"/>
                <a:gd name="T17" fmla="*/ 88 h 1528"/>
                <a:gd name="T18" fmla="*/ 381 w 1835"/>
                <a:gd name="T19" fmla="*/ 97 h 1528"/>
                <a:gd name="T20" fmla="*/ 388 w 1835"/>
                <a:gd name="T21" fmla="*/ 103 h 1528"/>
                <a:gd name="T22" fmla="*/ 387 w 1835"/>
                <a:gd name="T23" fmla="*/ 109 h 1528"/>
                <a:gd name="T24" fmla="*/ 342 w 1835"/>
                <a:gd name="T25" fmla="*/ 116 h 1528"/>
                <a:gd name="T26" fmla="*/ 307 w 1835"/>
                <a:gd name="T27" fmla="*/ 117 h 1528"/>
                <a:gd name="T28" fmla="*/ 272 w 1835"/>
                <a:gd name="T29" fmla="*/ 118 h 1528"/>
                <a:gd name="T30" fmla="*/ 243 w 1835"/>
                <a:gd name="T31" fmla="*/ 117 h 1528"/>
                <a:gd name="T32" fmla="*/ 196 w 1835"/>
                <a:gd name="T33" fmla="*/ 118 h 1528"/>
                <a:gd name="T34" fmla="*/ 155 w 1835"/>
                <a:gd name="T35" fmla="*/ 119 h 1528"/>
                <a:gd name="T36" fmla="*/ 124 w 1835"/>
                <a:gd name="T37" fmla="*/ 123 h 1528"/>
                <a:gd name="T38" fmla="*/ 78 w 1835"/>
                <a:gd name="T39" fmla="*/ 125 h 1528"/>
                <a:gd name="T40" fmla="*/ 67 w 1835"/>
                <a:gd name="T41" fmla="*/ 125 h 1528"/>
                <a:gd name="T42" fmla="*/ 57 w 1835"/>
                <a:gd name="T43" fmla="*/ 124 h 1528"/>
                <a:gd name="T44" fmla="*/ 48 w 1835"/>
                <a:gd name="T45" fmla="*/ 123 h 1528"/>
                <a:gd name="T46" fmla="*/ 42 w 1835"/>
                <a:gd name="T47" fmla="*/ 120 h 1528"/>
                <a:gd name="T48" fmla="*/ 39 w 1835"/>
                <a:gd name="T49" fmla="*/ 114 h 1528"/>
                <a:gd name="T50" fmla="*/ 25 w 1835"/>
                <a:gd name="T51" fmla="*/ 111 h 1528"/>
                <a:gd name="T52" fmla="*/ 8 w 1835"/>
                <a:gd name="T53" fmla="*/ 106 h 1528"/>
                <a:gd name="T54" fmla="*/ 0 w 1835"/>
                <a:gd name="T55" fmla="*/ 99 h 1528"/>
                <a:gd name="T56" fmla="*/ 5 w 1835"/>
                <a:gd name="T57" fmla="*/ 90 h 1528"/>
                <a:gd name="T58" fmla="*/ 11 w 1835"/>
                <a:gd name="T59" fmla="*/ 82 h 1528"/>
                <a:gd name="T60" fmla="*/ 27 w 1835"/>
                <a:gd name="T61" fmla="*/ 82 h 1528"/>
                <a:gd name="T62" fmla="*/ 37 w 1835"/>
                <a:gd name="T63" fmla="*/ 85 h 1528"/>
                <a:gd name="T64" fmla="*/ 52 w 1835"/>
                <a:gd name="T65" fmla="*/ 87 h 1528"/>
                <a:gd name="T66" fmla="*/ 57 w 1835"/>
                <a:gd name="T67" fmla="*/ 84 h 1528"/>
                <a:gd name="T68" fmla="*/ 58 w 1835"/>
                <a:gd name="T69" fmla="*/ 76 h 1528"/>
                <a:gd name="T70" fmla="*/ 52 w 1835"/>
                <a:gd name="T71" fmla="*/ 69 h 1528"/>
                <a:gd name="T72" fmla="*/ 88 w 1835"/>
                <a:gd name="T73" fmla="*/ 56 h 1528"/>
                <a:gd name="T74" fmla="*/ 89 w 1835"/>
                <a:gd name="T75" fmla="*/ 44 h 1528"/>
                <a:gd name="T76" fmla="*/ 92 w 1835"/>
                <a:gd name="T77" fmla="*/ 34 h 1528"/>
                <a:gd name="T78" fmla="*/ 148 w 1835"/>
                <a:gd name="T79" fmla="*/ 39 h 1528"/>
                <a:gd name="T80" fmla="*/ 165 w 1835"/>
                <a:gd name="T81" fmla="*/ 37 h 1528"/>
                <a:gd name="T82" fmla="*/ 191 w 1835"/>
                <a:gd name="T83" fmla="*/ 30 h 1528"/>
                <a:gd name="T84" fmla="*/ 226 w 1835"/>
                <a:gd name="T85" fmla="*/ 22 h 1528"/>
                <a:gd name="T86" fmla="*/ 276 w 1835"/>
                <a:gd name="T87" fmla="*/ 14 h 1528"/>
                <a:gd name="T88" fmla="*/ 322 w 1835"/>
                <a:gd name="T89" fmla="*/ 8 h 1528"/>
                <a:gd name="T90" fmla="*/ 373 w 1835"/>
                <a:gd name="T91" fmla="*/ 4 h 1528"/>
                <a:gd name="T92" fmla="*/ 407 w 1835"/>
                <a:gd name="T93" fmla="*/ 1 h 15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35"/>
                <a:gd name="T142" fmla="*/ 0 h 1528"/>
                <a:gd name="T143" fmla="*/ 1835 w 1835"/>
                <a:gd name="T144" fmla="*/ 1528 h 15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35" h="1528">
                  <a:moveTo>
                    <a:pt x="1835" y="0"/>
                  </a:moveTo>
                  <a:lnTo>
                    <a:pt x="1824" y="97"/>
                  </a:lnTo>
                  <a:lnTo>
                    <a:pt x="1815" y="153"/>
                  </a:lnTo>
                  <a:lnTo>
                    <a:pt x="1799" y="211"/>
                  </a:lnTo>
                  <a:lnTo>
                    <a:pt x="1783" y="317"/>
                  </a:lnTo>
                  <a:lnTo>
                    <a:pt x="1777" y="392"/>
                  </a:lnTo>
                  <a:lnTo>
                    <a:pt x="1772" y="458"/>
                  </a:lnTo>
                  <a:lnTo>
                    <a:pt x="1772" y="512"/>
                  </a:lnTo>
                  <a:lnTo>
                    <a:pt x="1772" y="587"/>
                  </a:lnTo>
                  <a:lnTo>
                    <a:pt x="1781" y="651"/>
                  </a:lnTo>
                  <a:lnTo>
                    <a:pt x="1781" y="699"/>
                  </a:lnTo>
                  <a:lnTo>
                    <a:pt x="1767" y="744"/>
                  </a:lnTo>
                  <a:lnTo>
                    <a:pt x="1764" y="814"/>
                  </a:lnTo>
                  <a:lnTo>
                    <a:pt x="1731" y="867"/>
                  </a:lnTo>
                  <a:lnTo>
                    <a:pt x="1712" y="931"/>
                  </a:lnTo>
                  <a:lnTo>
                    <a:pt x="1699" y="964"/>
                  </a:lnTo>
                  <a:lnTo>
                    <a:pt x="1683" y="1036"/>
                  </a:lnTo>
                  <a:lnTo>
                    <a:pt x="1681" y="1072"/>
                  </a:lnTo>
                  <a:lnTo>
                    <a:pt x="1683" y="1121"/>
                  </a:lnTo>
                  <a:lnTo>
                    <a:pt x="1704" y="1178"/>
                  </a:lnTo>
                  <a:lnTo>
                    <a:pt x="1709" y="1216"/>
                  </a:lnTo>
                  <a:lnTo>
                    <a:pt x="1735" y="1259"/>
                  </a:lnTo>
                  <a:lnTo>
                    <a:pt x="1733" y="1296"/>
                  </a:lnTo>
                  <a:lnTo>
                    <a:pt x="1727" y="1326"/>
                  </a:lnTo>
                  <a:lnTo>
                    <a:pt x="1601" y="1390"/>
                  </a:lnTo>
                  <a:lnTo>
                    <a:pt x="1531" y="1405"/>
                  </a:lnTo>
                  <a:lnTo>
                    <a:pt x="1457" y="1420"/>
                  </a:lnTo>
                  <a:lnTo>
                    <a:pt x="1372" y="1422"/>
                  </a:lnTo>
                  <a:lnTo>
                    <a:pt x="1291" y="1432"/>
                  </a:lnTo>
                  <a:lnTo>
                    <a:pt x="1214" y="1432"/>
                  </a:lnTo>
                  <a:lnTo>
                    <a:pt x="1157" y="1429"/>
                  </a:lnTo>
                  <a:lnTo>
                    <a:pt x="1089" y="1422"/>
                  </a:lnTo>
                  <a:lnTo>
                    <a:pt x="972" y="1430"/>
                  </a:lnTo>
                  <a:lnTo>
                    <a:pt x="876" y="1439"/>
                  </a:lnTo>
                  <a:lnTo>
                    <a:pt x="789" y="1440"/>
                  </a:lnTo>
                  <a:lnTo>
                    <a:pt x="697" y="1453"/>
                  </a:lnTo>
                  <a:lnTo>
                    <a:pt x="615" y="1470"/>
                  </a:lnTo>
                  <a:lnTo>
                    <a:pt x="556" y="1488"/>
                  </a:lnTo>
                  <a:lnTo>
                    <a:pt x="509" y="1503"/>
                  </a:lnTo>
                  <a:lnTo>
                    <a:pt x="346" y="1528"/>
                  </a:lnTo>
                  <a:lnTo>
                    <a:pt x="319" y="1526"/>
                  </a:lnTo>
                  <a:lnTo>
                    <a:pt x="303" y="1521"/>
                  </a:lnTo>
                  <a:lnTo>
                    <a:pt x="278" y="1521"/>
                  </a:lnTo>
                  <a:lnTo>
                    <a:pt x="254" y="1512"/>
                  </a:lnTo>
                  <a:lnTo>
                    <a:pt x="234" y="1503"/>
                  </a:lnTo>
                  <a:lnTo>
                    <a:pt x="217" y="1501"/>
                  </a:lnTo>
                  <a:lnTo>
                    <a:pt x="201" y="1490"/>
                  </a:lnTo>
                  <a:lnTo>
                    <a:pt x="186" y="1463"/>
                  </a:lnTo>
                  <a:lnTo>
                    <a:pt x="180" y="1428"/>
                  </a:lnTo>
                  <a:lnTo>
                    <a:pt x="173" y="1388"/>
                  </a:lnTo>
                  <a:lnTo>
                    <a:pt x="144" y="1367"/>
                  </a:lnTo>
                  <a:lnTo>
                    <a:pt x="115" y="1348"/>
                  </a:lnTo>
                  <a:lnTo>
                    <a:pt x="74" y="1319"/>
                  </a:lnTo>
                  <a:lnTo>
                    <a:pt x="38" y="1288"/>
                  </a:lnTo>
                  <a:lnTo>
                    <a:pt x="16" y="1257"/>
                  </a:lnTo>
                  <a:lnTo>
                    <a:pt x="0" y="1199"/>
                  </a:lnTo>
                  <a:lnTo>
                    <a:pt x="14" y="1148"/>
                  </a:lnTo>
                  <a:lnTo>
                    <a:pt x="22" y="1094"/>
                  </a:lnTo>
                  <a:lnTo>
                    <a:pt x="28" y="1040"/>
                  </a:lnTo>
                  <a:lnTo>
                    <a:pt x="50" y="1002"/>
                  </a:lnTo>
                  <a:lnTo>
                    <a:pt x="94" y="990"/>
                  </a:lnTo>
                  <a:lnTo>
                    <a:pt x="120" y="993"/>
                  </a:lnTo>
                  <a:lnTo>
                    <a:pt x="144" y="1008"/>
                  </a:lnTo>
                  <a:lnTo>
                    <a:pt x="165" y="1030"/>
                  </a:lnTo>
                  <a:lnTo>
                    <a:pt x="199" y="1044"/>
                  </a:lnTo>
                  <a:lnTo>
                    <a:pt x="232" y="1055"/>
                  </a:lnTo>
                  <a:lnTo>
                    <a:pt x="257" y="1039"/>
                  </a:lnTo>
                  <a:lnTo>
                    <a:pt x="255" y="1018"/>
                  </a:lnTo>
                  <a:lnTo>
                    <a:pt x="255" y="971"/>
                  </a:lnTo>
                  <a:lnTo>
                    <a:pt x="261" y="924"/>
                  </a:lnTo>
                  <a:lnTo>
                    <a:pt x="256" y="873"/>
                  </a:lnTo>
                  <a:lnTo>
                    <a:pt x="234" y="840"/>
                  </a:lnTo>
                  <a:lnTo>
                    <a:pt x="387" y="769"/>
                  </a:lnTo>
                  <a:lnTo>
                    <a:pt x="394" y="679"/>
                  </a:lnTo>
                  <a:lnTo>
                    <a:pt x="403" y="604"/>
                  </a:lnTo>
                  <a:lnTo>
                    <a:pt x="399" y="537"/>
                  </a:lnTo>
                  <a:lnTo>
                    <a:pt x="395" y="464"/>
                  </a:lnTo>
                  <a:lnTo>
                    <a:pt x="412" y="420"/>
                  </a:lnTo>
                  <a:lnTo>
                    <a:pt x="429" y="396"/>
                  </a:lnTo>
                  <a:lnTo>
                    <a:pt x="662" y="467"/>
                  </a:lnTo>
                  <a:lnTo>
                    <a:pt x="691" y="467"/>
                  </a:lnTo>
                  <a:lnTo>
                    <a:pt x="738" y="452"/>
                  </a:lnTo>
                  <a:lnTo>
                    <a:pt x="787" y="420"/>
                  </a:lnTo>
                  <a:lnTo>
                    <a:pt x="853" y="363"/>
                  </a:lnTo>
                  <a:lnTo>
                    <a:pt x="911" y="327"/>
                  </a:lnTo>
                  <a:lnTo>
                    <a:pt x="1012" y="271"/>
                  </a:lnTo>
                  <a:lnTo>
                    <a:pt x="1115" y="218"/>
                  </a:lnTo>
                  <a:lnTo>
                    <a:pt x="1238" y="173"/>
                  </a:lnTo>
                  <a:lnTo>
                    <a:pt x="1345" y="120"/>
                  </a:lnTo>
                  <a:lnTo>
                    <a:pt x="1440" y="97"/>
                  </a:lnTo>
                  <a:lnTo>
                    <a:pt x="1553" y="70"/>
                  </a:lnTo>
                  <a:lnTo>
                    <a:pt x="1666" y="47"/>
                  </a:lnTo>
                  <a:lnTo>
                    <a:pt x="1751" y="24"/>
                  </a:lnTo>
                  <a:lnTo>
                    <a:pt x="1820" y="3"/>
                  </a:lnTo>
                  <a:lnTo>
                    <a:pt x="1835" y="0"/>
                  </a:lnTo>
                  <a:close/>
                </a:path>
              </a:pathLst>
            </a:custGeom>
            <a:solidFill>
              <a:srgbClr val="FFFFFF"/>
            </a:solidFill>
            <a:ln w="21590">
              <a:solidFill>
                <a:srgbClr val="000000"/>
              </a:solidFill>
              <a:round/>
              <a:headEnd/>
              <a:tailEnd/>
            </a:ln>
          </p:spPr>
          <p:txBody>
            <a:bodyPr/>
            <a:lstStyle/>
            <a:p>
              <a:endParaRPr lang="en-IE"/>
            </a:p>
          </p:txBody>
        </p:sp>
        <p:sp>
          <p:nvSpPr>
            <p:cNvPr id="41100" name="Freeform 8"/>
            <p:cNvSpPr>
              <a:spLocks/>
            </p:cNvSpPr>
            <p:nvPr/>
          </p:nvSpPr>
          <p:spPr bwMode="auto">
            <a:xfrm>
              <a:off x="4085" y="3925"/>
              <a:ext cx="1110" cy="379"/>
            </a:xfrm>
            <a:custGeom>
              <a:avLst/>
              <a:gdLst>
                <a:gd name="T0" fmla="*/ 307 w 1614"/>
                <a:gd name="T1" fmla="*/ 2 h 709"/>
                <a:gd name="T2" fmla="*/ 301 w 1614"/>
                <a:gd name="T3" fmla="*/ 7 h 709"/>
                <a:gd name="T4" fmla="*/ 309 w 1614"/>
                <a:gd name="T5" fmla="*/ 14 h 709"/>
                <a:gd name="T6" fmla="*/ 316 w 1614"/>
                <a:gd name="T7" fmla="*/ 20 h 709"/>
                <a:gd name="T8" fmla="*/ 325 w 1614"/>
                <a:gd name="T9" fmla="*/ 27 h 709"/>
                <a:gd name="T10" fmla="*/ 340 w 1614"/>
                <a:gd name="T11" fmla="*/ 34 h 709"/>
                <a:gd name="T12" fmla="*/ 350 w 1614"/>
                <a:gd name="T13" fmla="*/ 40 h 709"/>
                <a:gd name="T14" fmla="*/ 360 w 1614"/>
                <a:gd name="T15" fmla="*/ 48 h 709"/>
                <a:gd name="T16" fmla="*/ 361 w 1614"/>
                <a:gd name="T17" fmla="*/ 54 h 709"/>
                <a:gd name="T18" fmla="*/ 349 w 1614"/>
                <a:gd name="T19" fmla="*/ 58 h 709"/>
                <a:gd name="T20" fmla="*/ 323 w 1614"/>
                <a:gd name="T21" fmla="*/ 54 h 709"/>
                <a:gd name="T22" fmla="*/ 294 w 1614"/>
                <a:gd name="T23" fmla="*/ 53 h 709"/>
                <a:gd name="T24" fmla="*/ 272 w 1614"/>
                <a:gd name="T25" fmla="*/ 55 h 709"/>
                <a:gd name="T26" fmla="*/ 235 w 1614"/>
                <a:gd name="T27" fmla="*/ 56 h 709"/>
                <a:gd name="T28" fmla="*/ 217 w 1614"/>
                <a:gd name="T29" fmla="*/ 55 h 709"/>
                <a:gd name="T30" fmla="*/ 202 w 1614"/>
                <a:gd name="T31" fmla="*/ 51 h 709"/>
                <a:gd name="T32" fmla="*/ 182 w 1614"/>
                <a:gd name="T33" fmla="*/ 46 h 709"/>
                <a:gd name="T34" fmla="*/ 158 w 1614"/>
                <a:gd name="T35" fmla="*/ 46 h 709"/>
                <a:gd name="T36" fmla="*/ 137 w 1614"/>
                <a:gd name="T37" fmla="*/ 45 h 709"/>
                <a:gd name="T38" fmla="*/ 122 w 1614"/>
                <a:gd name="T39" fmla="*/ 43 h 709"/>
                <a:gd name="T40" fmla="*/ 100 w 1614"/>
                <a:gd name="T41" fmla="*/ 43 h 709"/>
                <a:gd name="T42" fmla="*/ 74 w 1614"/>
                <a:gd name="T43" fmla="*/ 41 h 709"/>
                <a:gd name="T44" fmla="*/ 46 w 1614"/>
                <a:gd name="T45" fmla="*/ 38 h 709"/>
                <a:gd name="T46" fmla="*/ 27 w 1614"/>
                <a:gd name="T47" fmla="*/ 37 h 709"/>
                <a:gd name="T48" fmla="*/ 21 w 1614"/>
                <a:gd name="T49" fmla="*/ 34 h 709"/>
                <a:gd name="T50" fmla="*/ 18 w 1614"/>
                <a:gd name="T51" fmla="*/ 27 h 709"/>
                <a:gd name="T52" fmla="*/ 7 w 1614"/>
                <a:gd name="T53" fmla="*/ 22 h 709"/>
                <a:gd name="T54" fmla="*/ 0 w 1614"/>
                <a:gd name="T55" fmla="*/ 17 h 709"/>
                <a:gd name="T56" fmla="*/ 47 w 1614"/>
                <a:gd name="T57" fmla="*/ 13 h 709"/>
                <a:gd name="T58" fmla="*/ 78 w 1614"/>
                <a:gd name="T59" fmla="*/ 10 h 709"/>
                <a:gd name="T60" fmla="*/ 118 w 1614"/>
                <a:gd name="T61" fmla="*/ 9 h 709"/>
                <a:gd name="T62" fmla="*/ 166 w 1614"/>
                <a:gd name="T63" fmla="*/ 7 h 709"/>
                <a:gd name="T64" fmla="*/ 195 w 1614"/>
                <a:gd name="T65" fmla="*/ 9 h 709"/>
                <a:gd name="T66" fmla="*/ 230 w 1614"/>
                <a:gd name="T67" fmla="*/ 7 h 709"/>
                <a:gd name="T68" fmla="*/ 265 w 1614"/>
                <a:gd name="T69" fmla="*/ 6 h 709"/>
                <a:gd name="T70" fmla="*/ 309 w 1614"/>
                <a:gd name="T71" fmla="*/ 0 h 70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14"/>
                <a:gd name="T109" fmla="*/ 0 h 709"/>
                <a:gd name="T110" fmla="*/ 1614 w 1614"/>
                <a:gd name="T111" fmla="*/ 709 h 70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14" h="709">
                  <a:moveTo>
                    <a:pt x="1381" y="0"/>
                  </a:moveTo>
                  <a:lnTo>
                    <a:pt x="1372" y="24"/>
                  </a:lnTo>
                  <a:lnTo>
                    <a:pt x="1359" y="62"/>
                  </a:lnTo>
                  <a:lnTo>
                    <a:pt x="1347" y="89"/>
                  </a:lnTo>
                  <a:lnTo>
                    <a:pt x="1347" y="126"/>
                  </a:lnTo>
                  <a:lnTo>
                    <a:pt x="1380" y="169"/>
                  </a:lnTo>
                  <a:lnTo>
                    <a:pt x="1395" y="211"/>
                  </a:lnTo>
                  <a:lnTo>
                    <a:pt x="1414" y="246"/>
                  </a:lnTo>
                  <a:lnTo>
                    <a:pt x="1436" y="288"/>
                  </a:lnTo>
                  <a:lnTo>
                    <a:pt x="1454" y="333"/>
                  </a:lnTo>
                  <a:lnTo>
                    <a:pt x="1495" y="386"/>
                  </a:lnTo>
                  <a:lnTo>
                    <a:pt x="1521" y="419"/>
                  </a:lnTo>
                  <a:lnTo>
                    <a:pt x="1533" y="444"/>
                  </a:lnTo>
                  <a:lnTo>
                    <a:pt x="1564" y="484"/>
                  </a:lnTo>
                  <a:lnTo>
                    <a:pt x="1581" y="528"/>
                  </a:lnTo>
                  <a:lnTo>
                    <a:pt x="1608" y="579"/>
                  </a:lnTo>
                  <a:lnTo>
                    <a:pt x="1606" y="634"/>
                  </a:lnTo>
                  <a:lnTo>
                    <a:pt x="1614" y="661"/>
                  </a:lnTo>
                  <a:lnTo>
                    <a:pt x="1614" y="703"/>
                  </a:lnTo>
                  <a:lnTo>
                    <a:pt x="1563" y="709"/>
                  </a:lnTo>
                  <a:lnTo>
                    <a:pt x="1505" y="682"/>
                  </a:lnTo>
                  <a:lnTo>
                    <a:pt x="1444" y="660"/>
                  </a:lnTo>
                  <a:lnTo>
                    <a:pt x="1381" y="659"/>
                  </a:lnTo>
                  <a:lnTo>
                    <a:pt x="1313" y="659"/>
                  </a:lnTo>
                  <a:lnTo>
                    <a:pt x="1267" y="659"/>
                  </a:lnTo>
                  <a:lnTo>
                    <a:pt x="1212" y="667"/>
                  </a:lnTo>
                  <a:lnTo>
                    <a:pt x="1107" y="682"/>
                  </a:lnTo>
                  <a:lnTo>
                    <a:pt x="1051" y="684"/>
                  </a:lnTo>
                  <a:lnTo>
                    <a:pt x="1008" y="681"/>
                  </a:lnTo>
                  <a:lnTo>
                    <a:pt x="970" y="670"/>
                  </a:lnTo>
                  <a:lnTo>
                    <a:pt x="933" y="650"/>
                  </a:lnTo>
                  <a:lnTo>
                    <a:pt x="901" y="623"/>
                  </a:lnTo>
                  <a:lnTo>
                    <a:pt x="860" y="586"/>
                  </a:lnTo>
                  <a:lnTo>
                    <a:pt x="812" y="559"/>
                  </a:lnTo>
                  <a:lnTo>
                    <a:pt x="767" y="558"/>
                  </a:lnTo>
                  <a:lnTo>
                    <a:pt x="705" y="560"/>
                  </a:lnTo>
                  <a:lnTo>
                    <a:pt x="650" y="562"/>
                  </a:lnTo>
                  <a:lnTo>
                    <a:pt x="611" y="557"/>
                  </a:lnTo>
                  <a:lnTo>
                    <a:pt x="566" y="537"/>
                  </a:lnTo>
                  <a:lnTo>
                    <a:pt x="546" y="533"/>
                  </a:lnTo>
                  <a:lnTo>
                    <a:pt x="497" y="537"/>
                  </a:lnTo>
                  <a:lnTo>
                    <a:pt x="446" y="521"/>
                  </a:lnTo>
                  <a:lnTo>
                    <a:pt x="394" y="510"/>
                  </a:lnTo>
                  <a:lnTo>
                    <a:pt x="329" y="496"/>
                  </a:lnTo>
                  <a:lnTo>
                    <a:pt x="267" y="494"/>
                  </a:lnTo>
                  <a:lnTo>
                    <a:pt x="208" y="471"/>
                  </a:lnTo>
                  <a:lnTo>
                    <a:pt x="155" y="466"/>
                  </a:lnTo>
                  <a:lnTo>
                    <a:pt x="120" y="453"/>
                  </a:lnTo>
                  <a:lnTo>
                    <a:pt x="102" y="433"/>
                  </a:lnTo>
                  <a:lnTo>
                    <a:pt x="93" y="408"/>
                  </a:lnTo>
                  <a:lnTo>
                    <a:pt x="88" y="366"/>
                  </a:lnTo>
                  <a:lnTo>
                    <a:pt x="80" y="335"/>
                  </a:lnTo>
                  <a:lnTo>
                    <a:pt x="73" y="296"/>
                  </a:lnTo>
                  <a:lnTo>
                    <a:pt x="32" y="269"/>
                  </a:lnTo>
                  <a:lnTo>
                    <a:pt x="10" y="233"/>
                  </a:lnTo>
                  <a:lnTo>
                    <a:pt x="0" y="202"/>
                  </a:lnTo>
                  <a:lnTo>
                    <a:pt x="163" y="177"/>
                  </a:lnTo>
                  <a:lnTo>
                    <a:pt x="210" y="162"/>
                  </a:lnTo>
                  <a:lnTo>
                    <a:pt x="269" y="144"/>
                  </a:lnTo>
                  <a:lnTo>
                    <a:pt x="351" y="127"/>
                  </a:lnTo>
                  <a:lnTo>
                    <a:pt x="443" y="114"/>
                  </a:lnTo>
                  <a:lnTo>
                    <a:pt x="530" y="113"/>
                  </a:lnTo>
                  <a:lnTo>
                    <a:pt x="626" y="104"/>
                  </a:lnTo>
                  <a:lnTo>
                    <a:pt x="743" y="96"/>
                  </a:lnTo>
                  <a:lnTo>
                    <a:pt x="811" y="103"/>
                  </a:lnTo>
                  <a:lnTo>
                    <a:pt x="868" y="106"/>
                  </a:lnTo>
                  <a:lnTo>
                    <a:pt x="945" y="106"/>
                  </a:lnTo>
                  <a:lnTo>
                    <a:pt x="1026" y="96"/>
                  </a:lnTo>
                  <a:lnTo>
                    <a:pt x="1111" y="94"/>
                  </a:lnTo>
                  <a:lnTo>
                    <a:pt x="1185" y="79"/>
                  </a:lnTo>
                  <a:lnTo>
                    <a:pt x="1255" y="64"/>
                  </a:lnTo>
                  <a:lnTo>
                    <a:pt x="1381" y="0"/>
                  </a:lnTo>
                  <a:close/>
                </a:path>
              </a:pathLst>
            </a:custGeom>
            <a:solidFill>
              <a:srgbClr val="FFFFFF"/>
            </a:solidFill>
            <a:ln w="21590">
              <a:solidFill>
                <a:srgbClr val="000000"/>
              </a:solidFill>
              <a:round/>
              <a:headEnd/>
              <a:tailEnd/>
            </a:ln>
          </p:spPr>
          <p:txBody>
            <a:bodyPr/>
            <a:lstStyle/>
            <a:p>
              <a:endParaRPr lang="en-IE"/>
            </a:p>
          </p:txBody>
        </p:sp>
        <p:sp>
          <p:nvSpPr>
            <p:cNvPr id="41101" name="Freeform 9"/>
            <p:cNvSpPr>
              <a:spLocks/>
            </p:cNvSpPr>
            <p:nvPr/>
          </p:nvSpPr>
          <p:spPr bwMode="auto">
            <a:xfrm>
              <a:off x="692" y="422"/>
              <a:ext cx="1387" cy="1771"/>
            </a:xfrm>
            <a:custGeom>
              <a:avLst/>
              <a:gdLst>
                <a:gd name="T0" fmla="*/ 4 w 2016"/>
                <a:gd name="T1" fmla="*/ 153 h 3308"/>
                <a:gd name="T2" fmla="*/ 23 w 2016"/>
                <a:gd name="T3" fmla="*/ 149 h 3308"/>
                <a:gd name="T4" fmla="*/ 41 w 2016"/>
                <a:gd name="T5" fmla="*/ 139 h 3308"/>
                <a:gd name="T6" fmla="*/ 56 w 2016"/>
                <a:gd name="T7" fmla="*/ 128 h 3308"/>
                <a:gd name="T8" fmla="*/ 58 w 2016"/>
                <a:gd name="T9" fmla="*/ 116 h 3308"/>
                <a:gd name="T10" fmla="*/ 51 w 2016"/>
                <a:gd name="T11" fmla="*/ 107 h 3308"/>
                <a:gd name="T12" fmla="*/ 47 w 2016"/>
                <a:gd name="T13" fmla="*/ 98 h 3308"/>
                <a:gd name="T14" fmla="*/ 47 w 2016"/>
                <a:gd name="T15" fmla="*/ 84 h 3308"/>
                <a:gd name="T16" fmla="*/ 67 w 2016"/>
                <a:gd name="T17" fmla="*/ 74 h 3308"/>
                <a:gd name="T18" fmla="*/ 94 w 2016"/>
                <a:gd name="T19" fmla="*/ 66 h 3308"/>
                <a:gd name="T20" fmla="*/ 132 w 2016"/>
                <a:gd name="T21" fmla="*/ 62 h 3308"/>
                <a:gd name="T22" fmla="*/ 160 w 2016"/>
                <a:gd name="T23" fmla="*/ 59 h 3308"/>
                <a:gd name="T24" fmla="*/ 191 w 2016"/>
                <a:gd name="T25" fmla="*/ 56 h 3308"/>
                <a:gd name="T26" fmla="*/ 221 w 2016"/>
                <a:gd name="T27" fmla="*/ 53 h 3308"/>
                <a:gd name="T28" fmla="*/ 264 w 2016"/>
                <a:gd name="T29" fmla="*/ 50 h 3308"/>
                <a:gd name="T30" fmla="*/ 303 w 2016"/>
                <a:gd name="T31" fmla="*/ 49 h 3308"/>
                <a:gd name="T32" fmla="*/ 333 w 2016"/>
                <a:gd name="T33" fmla="*/ 50 h 3308"/>
                <a:gd name="T34" fmla="*/ 361 w 2016"/>
                <a:gd name="T35" fmla="*/ 57 h 3308"/>
                <a:gd name="T36" fmla="*/ 387 w 2016"/>
                <a:gd name="T37" fmla="*/ 0 h 3308"/>
                <a:gd name="T38" fmla="*/ 420 w 2016"/>
                <a:gd name="T39" fmla="*/ 10 h 3308"/>
                <a:gd name="T40" fmla="*/ 449 w 2016"/>
                <a:gd name="T41" fmla="*/ 19 h 3308"/>
                <a:gd name="T42" fmla="*/ 438 w 2016"/>
                <a:gd name="T43" fmla="*/ 42 h 3308"/>
                <a:gd name="T44" fmla="*/ 418 w 2016"/>
                <a:gd name="T45" fmla="*/ 57 h 3308"/>
                <a:gd name="T46" fmla="*/ 386 w 2016"/>
                <a:gd name="T47" fmla="*/ 72 h 3308"/>
                <a:gd name="T48" fmla="*/ 339 w 2016"/>
                <a:gd name="T49" fmla="*/ 85 h 3308"/>
                <a:gd name="T50" fmla="*/ 286 w 2016"/>
                <a:gd name="T51" fmla="*/ 96 h 3308"/>
                <a:gd name="T52" fmla="*/ 237 w 2016"/>
                <a:gd name="T53" fmla="*/ 120 h 3308"/>
                <a:gd name="T54" fmla="*/ 222 w 2016"/>
                <a:gd name="T55" fmla="*/ 138 h 3308"/>
                <a:gd name="T56" fmla="*/ 215 w 2016"/>
                <a:gd name="T57" fmla="*/ 157 h 3308"/>
                <a:gd name="T58" fmla="*/ 209 w 2016"/>
                <a:gd name="T59" fmla="*/ 176 h 3308"/>
                <a:gd name="T60" fmla="*/ 206 w 2016"/>
                <a:gd name="T61" fmla="*/ 254 h 3308"/>
                <a:gd name="T62" fmla="*/ 175 w 2016"/>
                <a:gd name="T63" fmla="*/ 256 h 3308"/>
                <a:gd name="T64" fmla="*/ 151 w 2016"/>
                <a:gd name="T65" fmla="*/ 268 h 3308"/>
                <a:gd name="T66" fmla="*/ 134 w 2016"/>
                <a:gd name="T67" fmla="*/ 272 h 3308"/>
                <a:gd name="T68" fmla="*/ 111 w 2016"/>
                <a:gd name="T69" fmla="*/ 269 h 3308"/>
                <a:gd name="T70" fmla="*/ 99 w 2016"/>
                <a:gd name="T71" fmla="*/ 262 h 3308"/>
                <a:gd name="T72" fmla="*/ 103 w 2016"/>
                <a:gd name="T73" fmla="*/ 248 h 3308"/>
                <a:gd name="T74" fmla="*/ 95 w 2016"/>
                <a:gd name="T75" fmla="*/ 233 h 3308"/>
                <a:gd name="T76" fmla="*/ 83 w 2016"/>
                <a:gd name="T77" fmla="*/ 220 h 3308"/>
                <a:gd name="T78" fmla="*/ 66 w 2016"/>
                <a:gd name="T79" fmla="*/ 215 h 3308"/>
                <a:gd name="T80" fmla="*/ 37 w 2016"/>
                <a:gd name="T81" fmla="*/ 220 h 3308"/>
                <a:gd name="T82" fmla="*/ 19 w 2016"/>
                <a:gd name="T83" fmla="*/ 218 h 3308"/>
                <a:gd name="T84" fmla="*/ 17 w 2016"/>
                <a:gd name="T85" fmla="*/ 210 h 3308"/>
                <a:gd name="T86" fmla="*/ 23 w 2016"/>
                <a:gd name="T87" fmla="*/ 202 h 3308"/>
                <a:gd name="T88" fmla="*/ 23 w 2016"/>
                <a:gd name="T89" fmla="*/ 190 h 3308"/>
                <a:gd name="T90" fmla="*/ 28 w 2016"/>
                <a:gd name="T91" fmla="*/ 180 h 3308"/>
                <a:gd name="T92" fmla="*/ 17 w 2016"/>
                <a:gd name="T93" fmla="*/ 165 h 330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16"/>
                <a:gd name="T142" fmla="*/ 0 h 3308"/>
                <a:gd name="T143" fmla="*/ 2016 w 2016"/>
                <a:gd name="T144" fmla="*/ 3308 h 330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16" h="3308">
                  <a:moveTo>
                    <a:pt x="7" y="1910"/>
                  </a:moveTo>
                  <a:lnTo>
                    <a:pt x="0" y="1881"/>
                  </a:lnTo>
                  <a:lnTo>
                    <a:pt x="17" y="1859"/>
                  </a:lnTo>
                  <a:lnTo>
                    <a:pt x="39" y="1840"/>
                  </a:lnTo>
                  <a:lnTo>
                    <a:pt x="66" y="1827"/>
                  </a:lnTo>
                  <a:lnTo>
                    <a:pt x="102" y="1811"/>
                  </a:lnTo>
                  <a:lnTo>
                    <a:pt x="146" y="1787"/>
                  </a:lnTo>
                  <a:lnTo>
                    <a:pt x="151" y="1750"/>
                  </a:lnTo>
                  <a:lnTo>
                    <a:pt x="184" y="1695"/>
                  </a:lnTo>
                  <a:lnTo>
                    <a:pt x="207" y="1651"/>
                  </a:lnTo>
                  <a:lnTo>
                    <a:pt x="236" y="1600"/>
                  </a:lnTo>
                  <a:lnTo>
                    <a:pt x="249" y="1562"/>
                  </a:lnTo>
                  <a:lnTo>
                    <a:pt x="266" y="1501"/>
                  </a:lnTo>
                  <a:lnTo>
                    <a:pt x="272" y="1428"/>
                  </a:lnTo>
                  <a:lnTo>
                    <a:pt x="260" y="1416"/>
                  </a:lnTo>
                  <a:lnTo>
                    <a:pt x="250" y="1383"/>
                  </a:lnTo>
                  <a:lnTo>
                    <a:pt x="223" y="1339"/>
                  </a:lnTo>
                  <a:lnTo>
                    <a:pt x="228" y="1301"/>
                  </a:lnTo>
                  <a:lnTo>
                    <a:pt x="236" y="1262"/>
                  </a:lnTo>
                  <a:lnTo>
                    <a:pt x="213" y="1226"/>
                  </a:lnTo>
                  <a:lnTo>
                    <a:pt x="210" y="1189"/>
                  </a:lnTo>
                  <a:lnTo>
                    <a:pt x="200" y="1141"/>
                  </a:lnTo>
                  <a:lnTo>
                    <a:pt x="199" y="1054"/>
                  </a:lnTo>
                  <a:lnTo>
                    <a:pt x="211" y="1014"/>
                  </a:lnTo>
                  <a:lnTo>
                    <a:pt x="239" y="967"/>
                  </a:lnTo>
                  <a:lnTo>
                    <a:pt x="265" y="942"/>
                  </a:lnTo>
                  <a:lnTo>
                    <a:pt x="300" y="906"/>
                  </a:lnTo>
                  <a:lnTo>
                    <a:pt x="319" y="892"/>
                  </a:lnTo>
                  <a:lnTo>
                    <a:pt x="368" y="862"/>
                  </a:lnTo>
                  <a:lnTo>
                    <a:pt x="418" y="805"/>
                  </a:lnTo>
                  <a:lnTo>
                    <a:pt x="499" y="764"/>
                  </a:lnTo>
                  <a:lnTo>
                    <a:pt x="547" y="749"/>
                  </a:lnTo>
                  <a:lnTo>
                    <a:pt x="588" y="755"/>
                  </a:lnTo>
                  <a:lnTo>
                    <a:pt x="627" y="759"/>
                  </a:lnTo>
                  <a:lnTo>
                    <a:pt x="666" y="747"/>
                  </a:lnTo>
                  <a:lnTo>
                    <a:pt x="715" y="716"/>
                  </a:lnTo>
                  <a:lnTo>
                    <a:pt x="745" y="697"/>
                  </a:lnTo>
                  <a:lnTo>
                    <a:pt x="786" y="685"/>
                  </a:lnTo>
                  <a:lnTo>
                    <a:pt x="852" y="676"/>
                  </a:lnTo>
                  <a:lnTo>
                    <a:pt x="876" y="676"/>
                  </a:lnTo>
                  <a:lnTo>
                    <a:pt x="939" y="658"/>
                  </a:lnTo>
                  <a:lnTo>
                    <a:pt x="985" y="647"/>
                  </a:lnTo>
                  <a:lnTo>
                    <a:pt x="1077" y="630"/>
                  </a:lnTo>
                  <a:lnTo>
                    <a:pt x="1116" y="621"/>
                  </a:lnTo>
                  <a:lnTo>
                    <a:pt x="1176" y="613"/>
                  </a:lnTo>
                  <a:lnTo>
                    <a:pt x="1200" y="628"/>
                  </a:lnTo>
                  <a:lnTo>
                    <a:pt x="1270" y="614"/>
                  </a:lnTo>
                  <a:lnTo>
                    <a:pt x="1353" y="593"/>
                  </a:lnTo>
                  <a:lnTo>
                    <a:pt x="1424" y="590"/>
                  </a:lnTo>
                  <a:lnTo>
                    <a:pt x="1461" y="603"/>
                  </a:lnTo>
                  <a:lnTo>
                    <a:pt x="1486" y="615"/>
                  </a:lnTo>
                  <a:lnTo>
                    <a:pt x="1518" y="648"/>
                  </a:lnTo>
                  <a:lnTo>
                    <a:pt x="1565" y="676"/>
                  </a:lnTo>
                  <a:lnTo>
                    <a:pt x="1608" y="694"/>
                  </a:lnTo>
                  <a:lnTo>
                    <a:pt x="1678" y="724"/>
                  </a:lnTo>
                  <a:lnTo>
                    <a:pt x="1725" y="719"/>
                  </a:lnTo>
                  <a:lnTo>
                    <a:pt x="1731" y="0"/>
                  </a:lnTo>
                  <a:lnTo>
                    <a:pt x="1785" y="48"/>
                  </a:lnTo>
                  <a:lnTo>
                    <a:pt x="1814" y="79"/>
                  </a:lnTo>
                  <a:lnTo>
                    <a:pt x="1874" y="121"/>
                  </a:lnTo>
                  <a:lnTo>
                    <a:pt x="1949" y="179"/>
                  </a:lnTo>
                  <a:lnTo>
                    <a:pt x="1973" y="197"/>
                  </a:lnTo>
                  <a:lnTo>
                    <a:pt x="2001" y="233"/>
                  </a:lnTo>
                  <a:lnTo>
                    <a:pt x="2016" y="340"/>
                  </a:lnTo>
                  <a:lnTo>
                    <a:pt x="1977" y="429"/>
                  </a:lnTo>
                  <a:lnTo>
                    <a:pt x="1956" y="516"/>
                  </a:lnTo>
                  <a:lnTo>
                    <a:pt x="1943" y="586"/>
                  </a:lnTo>
                  <a:lnTo>
                    <a:pt x="1907" y="652"/>
                  </a:lnTo>
                  <a:lnTo>
                    <a:pt x="1867" y="697"/>
                  </a:lnTo>
                  <a:lnTo>
                    <a:pt x="1825" y="756"/>
                  </a:lnTo>
                  <a:lnTo>
                    <a:pt x="1767" y="820"/>
                  </a:lnTo>
                  <a:lnTo>
                    <a:pt x="1724" y="882"/>
                  </a:lnTo>
                  <a:lnTo>
                    <a:pt x="1628" y="954"/>
                  </a:lnTo>
                  <a:lnTo>
                    <a:pt x="1583" y="998"/>
                  </a:lnTo>
                  <a:lnTo>
                    <a:pt x="1515" y="1037"/>
                  </a:lnTo>
                  <a:lnTo>
                    <a:pt x="1439" y="1097"/>
                  </a:lnTo>
                  <a:lnTo>
                    <a:pt x="1374" y="1127"/>
                  </a:lnTo>
                  <a:lnTo>
                    <a:pt x="1274" y="1173"/>
                  </a:lnTo>
                  <a:lnTo>
                    <a:pt x="1220" y="1221"/>
                  </a:lnTo>
                  <a:lnTo>
                    <a:pt x="1159" y="1285"/>
                  </a:lnTo>
                  <a:lnTo>
                    <a:pt x="1059" y="1470"/>
                  </a:lnTo>
                  <a:lnTo>
                    <a:pt x="1027" y="1552"/>
                  </a:lnTo>
                  <a:lnTo>
                    <a:pt x="998" y="1633"/>
                  </a:lnTo>
                  <a:lnTo>
                    <a:pt x="993" y="1677"/>
                  </a:lnTo>
                  <a:lnTo>
                    <a:pt x="980" y="1770"/>
                  </a:lnTo>
                  <a:lnTo>
                    <a:pt x="978" y="1843"/>
                  </a:lnTo>
                  <a:lnTo>
                    <a:pt x="961" y="1909"/>
                  </a:lnTo>
                  <a:lnTo>
                    <a:pt x="952" y="1973"/>
                  </a:lnTo>
                  <a:lnTo>
                    <a:pt x="943" y="2066"/>
                  </a:lnTo>
                  <a:lnTo>
                    <a:pt x="935" y="2145"/>
                  </a:lnTo>
                  <a:lnTo>
                    <a:pt x="938" y="2232"/>
                  </a:lnTo>
                  <a:lnTo>
                    <a:pt x="942" y="2642"/>
                  </a:lnTo>
                  <a:lnTo>
                    <a:pt x="922" y="3087"/>
                  </a:lnTo>
                  <a:lnTo>
                    <a:pt x="867" y="3066"/>
                  </a:lnTo>
                  <a:lnTo>
                    <a:pt x="818" y="3097"/>
                  </a:lnTo>
                  <a:lnTo>
                    <a:pt x="780" y="3120"/>
                  </a:lnTo>
                  <a:lnTo>
                    <a:pt x="727" y="3180"/>
                  </a:lnTo>
                  <a:lnTo>
                    <a:pt x="708" y="3236"/>
                  </a:lnTo>
                  <a:lnTo>
                    <a:pt x="673" y="3257"/>
                  </a:lnTo>
                  <a:lnTo>
                    <a:pt x="650" y="3272"/>
                  </a:lnTo>
                  <a:lnTo>
                    <a:pt x="626" y="3293"/>
                  </a:lnTo>
                  <a:lnTo>
                    <a:pt x="601" y="3308"/>
                  </a:lnTo>
                  <a:lnTo>
                    <a:pt x="558" y="3305"/>
                  </a:lnTo>
                  <a:lnTo>
                    <a:pt x="526" y="3296"/>
                  </a:lnTo>
                  <a:lnTo>
                    <a:pt x="498" y="3277"/>
                  </a:lnTo>
                  <a:lnTo>
                    <a:pt x="483" y="3256"/>
                  </a:lnTo>
                  <a:lnTo>
                    <a:pt x="468" y="3247"/>
                  </a:lnTo>
                  <a:lnTo>
                    <a:pt x="442" y="3195"/>
                  </a:lnTo>
                  <a:lnTo>
                    <a:pt x="443" y="3116"/>
                  </a:lnTo>
                  <a:lnTo>
                    <a:pt x="471" y="3078"/>
                  </a:lnTo>
                  <a:lnTo>
                    <a:pt x="458" y="3012"/>
                  </a:lnTo>
                  <a:lnTo>
                    <a:pt x="436" y="2975"/>
                  </a:lnTo>
                  <a:lnTo>
                    <a:pt x="428" y="2888"/>
                  </a:lnTo>
                  <a:lnTo>
                    <a:pt x="423" y="2842"/>
                  </a:lnTo>
                  <a:lnTo>
                    <a:pt x="405" y="2795"/>
                  </a:lnTo>
                  <a:lnTo>
                    <a:pt x="385" y="2728"/>
                  </a:lnTo>
                  <a:lnTo>
                    <a:pt x="369" y="2679"/>
                  </a:lnTo>
                  <a:lnTo>
                    <a:pt x="351" y="2643"/>
                  </a:lnTo>
                  <a:lnTo>
                    <a:pt x="322" y="2618"/>
                  </a:lnTo>
                  <a:lnTo>
                    <a:pt x="294" y="2615"/>
                  </a:lnTo>
                  <a:lnTo>
                    <a:pt x="265" y="2630"/>
                  </a:lnTo>
                  <a:lnTo>
                    <a:pt x="209" y="2663"/>
                  </a:lnTo>
                  <a:lnTo>
                    <a:pt x="166" y="2678"/>
                  </a:lnTo>
                  <a:lnTo>
                    <a:pt x="125" y="2692"/>
                  </a:lnTo>
                  <a:lnTo>
                    <a:pt x="92" y="2687"/>
                  </a:lnTo>
                  <a:lnTo>
                    <a:pt x="86" y="2659"/>
                  </a:lnTo>
                  <a:lnTo>
                    <a:pt x="86" y="2620"/>
                  </a:lnTo>
                  <a:lnTo>
                    <a:pt x="80" y="2589"/>
                  </a:lnTo>
                  <a:lnTo>
                    <a:pt x="77" y="2559"/>
                  </a:lnTo>
                  <a:lnTo>
                    <a:pt x="72" y="2521"/>
                  </a:lnTo>
                  <a:lnTo>
                    <a:pt x="88" y="2483"/>
                  </a:lnTo>
                  <a:lnTo>
                    <a:pt x="102" y="2463"/>
                  </a:lnTo>
                  <a:lnTo>
                    <a:pt x="98" y="2421"/>
                  </a:lnTo>
                  <a:lnTo>
                    <a:pt x="108" y="2364"/>
                  </a:lnTo>
                  <a:lnTo>
                    <a:pt x="106" y="2306"/>
                  </a:lnTo>
                  <a:lnTo>
                    <a:pt x="125" y="2276"/>
                  </a:lnTo>
                  <a:lnTo>
                    <a:pt x="129" y="2195"/>
                  </a:lnTo>
                  <a:lnTo>
                    <a:pt x="123" y="2195"/>
                  </a:lnTo>
                  <a:lnTo>
                    <a:pt x="124" y="2130"/>
                  </a:lnTo>
                  <a:lnTo>
                    <a:pt x="114" y="2077"/>
                  </a:lnTo>
                  <a:lnTo>
                    <a:pt x="79" y="2017"/>
                  </a:lnTo>
                  <a:lnTo>
                    <a:pt x="49" y="1975"/>
                  </a:lnTo>
                  <a:lnTo>
                    <a:pt x="7" y="1910"/>
                  </a:lnTo>
                  <a:close/>
                </a:path>
              </a:pathLst>
            </a:custGeom>
            <a:solidFill>
              <a:srgbClr val="FFFFFF"/>
            </a:solidFill>
            <a:ln w="21590">
              <a:solidFill>
                <a:srgbClr val="000000"/>
              </a:solidFill>
              <a:round/>
              <a:headEnd/>
              <a:tailEnd/>
            </a:ln>
          </p:spPr>
          <p:txBody>
            <a:bodyPr/>
            <a:lstStyle/>
            <a:p>
              <a:endParaRPr lang="en-IE"/>
            </a:p>
          </p:txBody>
        </p:sp>
        <p:sp>
          <p:nvSpPr>
            <p:cNvPr id="41102" name="Freeform 10"/>
            <p:cNvSpPr>
              <a:spLocks/>
            </p:cNvSpPr>
            <p:nvPr/>
          </p:nvSpPr>
          <p:spPr bwMode="auto">
            <a:xfrm>
              <a:off x="1326" y="161"/>
              <a:ext cx="1222" cy="2055"/>
            </a:xfrm>
            <a:custGeom>
              <a:avLst/>
              <a:gdLst>
                <a:gd name="T0" fmla="*/ 182 w 1776"/>
                <a:gd name="T1" fmla="*/ 2 h 3837"/>
                <a:gd name="T2" fmla="*/ 398 w 1776"/>
                <a:gd name="T3" fmla="*/ 108 h 3837"/>
                <a:gd name="T4" fmla="*/ 361 w 1776"/>
                <a:gd name="T5" fmla="*/ 125 h 3837"/>
                <a:gd name="T6" fmla="*/ 327 w 1776"/>
                <a:gd name="T7" fmla="*/ 140 h 3837"/>
                <a:gd name="T8" fmla="*/ 302 w 1776"/>
                <a:gd name="T9" fmla="*/ 153 h 3837"/>
                <a:gd name="T10" fmla="*/ 254 w 1776"/>
                <a:gd name="T11" fmla="*/ 180 h 3837"/>
                <a:gd name="T12" fmla="*/ 235 w 1776"/>
                <a:gd name="T13" fmla="*/ 191 h 3837"/>
                <a:gd name="T14" fmla="*/ 222 w 1776"/>
                <a:gd name="T15" fmla="*/ 199 h 3837"/>
                <a:gd name="T16" fmla="*/ 210 w 1776"/>
                <a:gd name="T17" fmla="*/ 208 h 3837"/>
                <a:gd name="T18" fmla="*/ 199 w 1776"/>
                <a:gd name="T19" fmla="*/ 221 h 3837"/>
                <a:gd name="T20" fmla="*/ 192 w 1776"/>
                <a:gd name="T21" fmla="*/ 234 h 3837"/>
                <a:gd name="T22" fmla="*/ 178 w 1776"/>
                <a:gd name="T23" fmla="*/ 253 h 3837"/>
                <a:gd name="T24" fmla="*/ 160 w 1776"/>
                <a:gd name="T25" fmla="*/ 315 h 3837"/>
                <a:gd name="T26" fmla="*/ 132 w 1776"/>
                <a:gd name="T27" fmla="*/ 315 h 3837"/>
                <a:gd name="T28" fmla="*/ 111 w 1776"/>
                <a:gd name="T29" fmla="*/ 315 h 3837"/>
                <a:gd name="T30" fmla="*/ 98 w 1776"/>
                <a:gd name="T31" fmla="*/ 315 h 3837"/>
                <a:gd name="T32" fmla="*/ 82 w 1776"/>
                <a:gd name="T33" fmla="*/ 312 h 3837"/>
                <a:gd name="T34" fmla="*/ 69 w 1776"/>
                <a:gd name="T35" fmla="*/ 308 h 3837"/>
                <a:gd name="T36" fmla="*/ 57 w 1776"/>
                <a:gd name="T37" fmla="*/ 302 h 3837"/>
                <a:gd name="T38" fmla="*/ 47 w 1776"/>
                <a:gd name="T39" fmla="*/ 297 h 3837"/>
                <a:gd name="T40" fmla="*/ 25 w 1776"/>
                <a:gd name="T41" fmla="*/ 295 h 3837"/>
                <a:gd name="T42" fmla="*/ 0 w 1776"/>
                <a:gd name="T43" fmla="*/ 294 h 3837"/>
                <a:gd name="T44" fmla="*/ 4 w 1776"/>
                <a:gd name="T45" fmla="*/ 224 h 3837"/>
                <a:gd name="T46" fmla="*/ 5 w 1776"/>
                <a:gd name="T47" fmla="*/ 210 h 3837"/>
                <a:gd name="T48" fmla="*/ 9 w 1776"/>
                <a:gd name="T49" fmla="*/ 197 h 3837"/>
                <a:gd name="T50" fmla="*/ 13 w 1776"/>
                <a:gd name="T51" fmla="*/ 186 h 3837"/>
                <a:gd name="T52" fmla="*/ 17 w 1776"/>
                <a:gd name="T53" fmla="*/ 175 h 3837"/>
                <a:gd name="T54" fmla="*/ 31 w 1776"/>
                <a:gd name="T55" fmla="*/ 161 h 3837"/>
                <a:gd name="T56" fmla="*/ 67 w 1776"/>
                <a:gd name="T57" fmla="*/ 140 h 3837"/>
                <a:gd name="T58" fmla="*/ 101 w 1776"/>
                <a:gd name="T59" fmla="*/ 133 h 3837"/>
                <a:gd name="T60" fmla="*/ 133 w 1776"/>
                <a:gd name="T61" fmla="*/ 125 h 3837"/>
                <a:gd name="T62" fmla="*/ 158 w 1776"/>
                <a:gd name="T63" fmla="*/ 118 h 3837"/>
                <a:gd name="T64" fmla="*/ 189 w 1776"/>
                <a:gd name="T65" fmla="*/ 107 h 3837"/>
                <a:gd name="T66" fmla="*/ 212 w 1776"/>
                <a:gd name="T67" fmla="*/ 97 h 3837"/>
                <a:gd name="T68" fmla="*/ 229 w 1776"/>
                <a:gd name="T69" fmla="*/ 88 h 3837"/>
                <a:gd name="T70" fmla="*/ 237 w 1776"/>
                <a:gd name="T71" fmla="*/ 75 h 3837"/>
                <a:gd name="T72" fmla="*/ 242 w 1776"/>
                <a:gd name="T73" fmla="*/ 59 h 3837"/>
                <a:gd name="T74" fmla="*/ 230 w 1776"/>
                <a:gd name="T75" fmla="*/ 55 h 3837"/>
                <a:gd name="T76" fmla="*/ 200 w 1776"/>
                <a:gd name="T77" fmla="*/ 47 h 3837"/>
                <a:gd name="T78" fmla="*/ 182 w 1776"/>
                <a:gd name="T79" fmla="*/ 40 h 383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76"/>
                <a:gd name="T121" fmla="*/ 0 h 3837"/>
                <a:gd name="T122" fmla="*/ 1776 w 1776"/>
                <a:gd name="T123" fmla="*/ 3837 h 383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76" h="3837">
                  <a:moveTo>
                    <a:pt x="809" y="486"/>
                  </a:moveTo>
                  <a:lnTo>
                    <a:pt x="812" y="18"/>
                  </a:lnTo>
                  <a:lnTo>
                    <a:pt x="1767" y="0"/>
                  </a:lnTo>
                  <a:lnTo>
                    <a:pt x="1776" y="1316"/>
                  </a:lnTo>
                  <a:lnTo>
                    <a:pt x="1679" y="1417"/>
                  </a:lnTo>
                  <a:lnTo>
                    <a:pt x="1611" y="1516"/>
                  </a:lnTo>
                  <a:lnTo>
                    <a:pt x="1543" y="1609"/>
                  </a:lnTo>
                  <a:lnTo>
                    <a:pt x="1457" y="1702"/>
                  </a:lnTo>
                  <a:lnTo>
                    <a:pt x="1410" y="1791"/>
                  </a:lnTo>
                  <a:lnTo>
                    <a:pt x="1347" y="1857"/>
                  </a:lnTo>
                  <a:lnTo>
                    <a:pt x="1273" y="1965"/>
                  </a:lnTo>
                  <a:lnTo>
                    <a:pt x="1135" y="2190"/>
                  </a:lnTo>
                  <a:lnTo>
                    <a:pt x="1082" y="2262"/>
                  </a:lnTo>
                  <a:lnTo>
                    <a:pt x="1046" y="2320"/>
                  </a:lnTo>
                  <a:lnTo>
                    <a:pt x="1014" y="2377"/>
                  </a:lnTo>
                  <a:lnTo>
                    <a:pt x="989" y="2421"/>
                  </a:lnTo>
                  <a:lnTo>
                    <a:pt x="945" y="2494"/>
                  </a:lnTo>
                  <a:lnTo>
                    <a:pt x="936" y="2523"/>
                  </a:lnTo>
                  <a:lnTo>
                    <a:pt x="911" y="2590"/>
                  </a:lnTo>
                  <a:lnTo>
                    <a:pt x="886" y="2679"/>
                  </a:lnTo>
                  <a:lnTo>
                    <a:pt x="869" y="2758"/>
                  </a:lnTo>
                  <a:lnTo>
                    <a:pt x="854" y="2839"/>
                  </a:lnTo>
                  <a:lnTo>
                    <a:pt x="831" y="2966"/>
                  </a:lnTo>
                  <a:lnTo>
                    <a:pt x="796" y="3076"/>
                  </a:lnTo>
                  <a:lnTo>
                    <a:pt x="780" y="3266"/>
                  </a:lnTo>
                  <a:lnTo>
                    <a:pt x="717" y="3826"/>
                  </a:lnTo>
                  <a:lnTo>
                    <a:pt x="661" y="3829"/>
                  </a:lnTo>
                  <a:lnTo>
                    <a:pt x="590" y="3834"/>
                  </a:lnTo>
                  <a:lnTo>
                    <a:pt x="550" y="3837"/>
                  </a:lnTo>
                  <a:lnTo>
                    <a:pt x="498" y="3827"/>
                  </a:lnTo>
                  <a:lnTo>
                    <a:pt x="471" y="3827"/>
                  </a:lnTo>
                  <a:lnTo>
                    <a:pt x="434" y="3825"/>
                  </a:lnTo>
                  <a:lnTo>
                    <a:pt x="404" y="3818"/>
                  </a:lnTo>
                  <a:lnTo>
                    <a:pt x="365" y="3797"/>
                  </a:lnTo>
                  <a:lnTo>
                    <a:pt x="344" y="3779"/>
                  </a:lnTo>
                  <a:lnTo>
                    <a:pt x="309" y="3739"/>
                  </a:lnTo>
                  <a:lnTo>
                    <a:pt x="275" y="3705"/>
                  </a:lnTo>
                  <a:lnTo>
                    <a:pt x="253" y="3675"/>
                  </a:lnTo>
                  <a:lnTo>
                    <a:pt x="236" y="3639"/>
                  </a:lnTo>
                  <a:lnTo>
                    <a:pt x="210" y="3611"/>
                  </a:lnTo>
                  <a:lnTo>
                    <a:pt x="166" y="3602"/>
                  </a:lnTo>
                  <a:lnTo>
                    <a:pt x="109" y="3581"/>
                  </a:lnTo>
                  <a:lnTo>
                    <a:pt x="41" y="3575"/>
                  </a:lnTo>
                  <a:lnTo>
                    <a:pt x="0" y="3573"/>
                  </a:lnTo>
                  <a:lnTo>
                    <a:pt x="20" y="3128"/>
                  </a:lnTo>
                  <a:lnTo>
                    <a:pt x="16" y="2718"/>
                  </a:lnTo>
                  <a:lnTo>
                    <a:pt x="13" y="2631"/>
                  </a:lnTo>
                  <a:lnTo>
                    <a:pt x="21" y="2552"/>
                  </a:lnTo>
                  <a:lnTo>
                    <a:pt x="30" y="2459"/>
                  </a:lnTo>
                  <a:lnTo>
                    <a:pt x="39" y="2395"/>
                  </a:lnTo>
                  <a:lnTo>
                    <a:pt x="56" y="2329"/>
                  </a:lnTo>
                  <a:lnTo>
                    <a:pt x="58" y="2256"/>
                  </a:lnTo>
                  <a:lnTo>
                    <a:pt x="71" y="2163"/>
                  </a:lnTo>
                  <a:lnTo>
                    <a:pt x="76" y="2119"/>
                  </a:lnTo>
                  <a:lnTo>
                    <a:pt x="105" y="2038"/>
                  </a:lnTo>
                  <a:lnTo>
                    <a:pt x="137" y="1956"/>
                  </a:lnTo>
                  <a:lnTo>
                    <a:pt x="237" y="1771"/>
                  </a:lnTo>
                  <a:lnTo>
                    <a:pt x="298" y="1707"/>
                  </a:lnTo>
                  <a:lnTo>
                    <a:pt x="352" y="1659"/>
                  </a:lnTo>
                  <a:lnTo>
                    <a:pt x="452" y="1613"/>
                  </a:lnTo>
                  <a:lnTo>
                    <a:pt x="517" y="1583"/>
                  </a:lnTo>
                  <a:lnTo>
                    <a:pt x="593" y="1523"/>
                  </a:lnTo>
                  <a:lnTo>
                    <a:pt x="661" y="1484"/>
                  </a:lnTo>
                  <a:lnTo>
                    <a:pt x="706" y="1440"/>
                  </a:lnTo>
                  <a:lnTo>
                    <a:pt x="802" y="1368"/>
                  </a:lnTo>
                  <a:lnTo>
                    <a:pt x="845" y="1306"/>
                  </a:lnTo>
                  <a:lnTo>
                    <a:pt x="903" y="1242"/>
                  </a:lnTo>
                  <a:lnTo>
                    <a:pt x="945" y="1183"/>
                  </a:lnTo>
                  <a:lnTo>
                    <a:pt x="985" y="1138"/>
                  </a:lnTo>
                  <a:lnTo>
                    <a:pt x="1021" y="1072"/>
                  </a:lnTo>
                  <a:lnTo>
                    <a:pt x="1034" y="1002"/>
                  </a:lnTo>
                  <a:lnTo>
                    <a:pt x="1055" y="915"/>
                  </a:lnTo>
                  <a:lnTo>
                    <a:pt x="1094" y="826"/>
                  </a:lnTo>
                  <a:lnTo>
                    <a:pt x="1079" y="719"/>
                  </a:lnTo>
                  <a:lnTo>
                    <a:pt x="1051" y="683"/>
                  </a:lnTo>
                  <a:lnTo>
                    <a:pt x="1027" y="665"/>
                  </a:lnTo>
                  <a:lnTo>
                    <a:pt x="952" y="607"/>
                  </a:lnTo>
                  <a:lnTo>
                    <a:pt x="892" y="565"/>
                  </a:lnTo>
                  <a:lnTo>
                    <a:pt x="863" y="534"/>
                  </a:lnTo>
                  <a:lnTo>
                    <a:pt x="809" y="486"/>
                  </a:lnTo>
                  <a:close/>
                </a:path>
              </a:pathLst>
            </a:custGeom>
            <a:solidFill>
              <a:srgbClr val="FFFFFF"/>
            </a:solidFill>
            <a:ln w="21590">
              <a:solidFill>
                <a:srgbClr val="000000"/>
              </a:solidFill>
              <a:round/>
              <a:headEnd/>
              <a:tailEnd/>
            </a:ln>
          </p:spPr>
          <p:txBody>
            <a:bodyPr/>
            <a:lstStyle/>
            <a:p>
              <a:endParaRPr lang="en-IE"/>
            </a:p>
          </p:txBody>
        </p:sp>
        <p:sp>
          <p:nvSpPr>
            <p:cNvPr id="41103" name="Freeform 11"/>
            <p:cNvSpPr>
              <a:spLocks/>
            </p:cNvSpPr>
            <p:nvPr/>
          </p:nvSpPr>
          <p:spPr bwMode="auto">
            <a:xfrm>
              <a:off x="1819" y="161"/>
              <a:ext cx="1059" cy="2077"/>
            </a:xfrm>
            <a:custGeom>
              <a:avLst/>
              <a:gdLst>
                <a:gd name="T0" fmla="*/ 234 w 1540"/>
                <a:gd name="T1" fmla="*/ 0 h 3877"/>
                <a:gd name="T2" fmla="*/ 327 w 1540"/>
                <a:gd name="T3" fmla="*/ 1 h 3877"/>
                <a:gd name="T4" fmla="*/ 345 w 1540"/>
                <a:gd name="T5" fmla="*/ 283 h 3877"/>
                <a:gd name="T6" fmla="*/ 337 w 1540"/>
                <a:gd name="T7" fmla="*/ 289 h 3877"/>
                <a:gd name="T8" fmla="*/ 275 w 1540"/>
                <a:gd name="T9" fmla="*/ 286 h 3877"/>
                <a:gd name="T10" fmla="*/ 266 w 1540"/>
                <a:gd name="T11" fmla="*/ 284 h 3877"/>
                <a:gd name="T12" fmla="*/ 259 w 1540"/>
                <a:gd name="T13" fmla="*/ 283 h 3877"/>
                <a:gd name="T14" fmla="*/ 249 w 1540"/>
                <a:gd name="T15" fmla="*/ 282 h 3877"/>
                <a:gd name="T16" fmla="*/ 200 w 1540"/>
                <a:gd name="T17" fmla="*/ 279 h 3877"/>
                <a:gd name="T18" fmla="*/ 185 w 1540"/>
                <a:gd name="T19" fmla="*/ 279 h 3877"/>
                <a:gd name="T20" fmla="*/ 176 w 1540"/>
                <a:gd name="T21" fmla="*/ 279 h 3877"/>
                <a:gd name="T22" fmla="*/ 166 w 1540"/>
                <a:gd name="T23" fmla="*/ 279 h 3877"/>
                <a:gd name="T24" fmla="*/ 116 w 1540"/>
                <a:gd name="T25" fmla="*/ 287 h 3877"/>
                <a:gd name="T26" fmla="*/ 112 w 1540"/>
                <a:gd name="T27" fmla="*/ 288 h 3877"/>
                <a:gd name="T28" fmla="*/ 108 w 1540"/>
                <a:gd name="T29" fmla="*/ 291 h 3877"/>
                <a:gd name="T30" fmla="*/ 104 w 1540"/>
                <a:gd name="T31" fmla="*/ 294 h 3877"/>
                <a:gd name="T32" fmla="*/ 102 w 1540"/>
                <a:gd name="T33" fmla="*/ 295 h 3877"/>
                <a:gd name="T34" fmla="*/ 72 w 1540"/>
                <a:gd name="T35" fmla="*/ 319 h 3877"/>
                <a:gd name="T36" fmla="*/ 61 w 1540"/>
                <a:gd name="T37" fmla="*/ 319 h 3877"/>
                <a:gd name="T38" fmla="*/ 52 w 1540"/>
                <a:gd name="T39" fmla="*/ 318 h 3877"/>
                <a:gd name="T40" fmla="*/ 42 w 1540"/>
                <a:gd name="T41" fmla="*/ 317 h 3877"/>
                <a:gd name="T42" fmla="*/ 35 w 1540"/>
                <a:gd name="T43" fmla="*/ 315 h 3877"/>
                <a:gd name="T44" fmla="*/ 21 w 1540"/>
                <a:gd name="T45" fmla="*/ 314 h 3877"/>
                <a:gd name="T46" fmla="*/ 0 w 1540"/>
                <a:gd name="T47" fmla="*/ 315 h 3877"/>
                <a:gd name="T48" fmla="*/ 14 w 1540"/>
                <a:gd name="T49" fmla="*/ 269 h 3877"/>
                <a:gd name="T50" fmla="*/ 17 w 1540"/>
                <a:gd name="T51" fmla="*/ 253 h 3877"/>
                <a:gd name="T52" fmla="*/ 25 w 1540"/>
                <a:gd name="T53" fmla="*/ 244 h 3877"/>
                <a:gd name="T54" fmla="*/ 31 w 1540"/>
                <a:gd name="T55" fmla="*/ 234 h 3877"/>
                <a:gd name="T56" fmla="*/ 34 w 1540"/>
                <a:gd name="T57" fmla="*/ 227 h 3877"/>
                <a:gd name="T58" fmla="*/ 38 w 1540"/>
                <a:gd name="T59" fmla="*/ 221 h 3877"/>
                <a:gd name="T60" fmla="*/ 43 w 1540"/>
                <a:gd name="T61" fmla="*/ 214 h 3877"/>
                <a:gd name="T62" fmla="*/ 50 w 1540"/>
                <a:gd name="T63" fmla="*/ 208 h 3877"/>
                <a:gd name="T64" fmla="*/ 51 w 1540"/>
                <a:gd name="T65" fmla="*/ 206 h 3877"/>
                <a:gd name="T66" fmla="*/ 61 w 1540"/>
                <a:gd name="T67" fmla="*/ 199 h 3877"/>
                <a:gd name="T68" fmla="*/ 66 w 1540"/>
                <a:gd name="T69" fmla="*/ 196 h 3877"/>
                <a:gd name="T70" fmla="*/ 74 w 1540"/>
                <a:gd name="T71" fmla="*/ 191 h 3877"/>
                <a:gd name="T72" fmla="*/ 82 w 1540"/>
                <a:gd name="T73" fmla="*/ 186 h 3877"/>
                <a:gd name="T74" fmla="*/ 93 w 1540"/>
                <a:gd name="T75" fmla="*/ 180 h 3877"/>
                <a:gd name="T76" fmla="*/ 124 w 1540"/>
                <a:gd name="T77" fmla="*/ 162 h 3877"/>
                <a:gd name="T78" fmla="*/ 141 w 1540"/>
                <a:gd name="T79" fmla="*/ 153 h 3877"/>
                <a:gd name="T80" fmla="*/ 155 w 1540"/>
                <a:gd name="T81" fmla="*/ 147 h 3877"/>
                <a:gd name="T82" fmla="*/ 166 w 1540"/>
                <a:gd name="T83" fmla="*/ 140 h 3877"/>
                <a:gd name="T84" fmla="*/ 185 w 1540"/>
                <a:gd name="T85" fmla="*/ 133 h 3877"/>
                <a:gd name="T86" fmla="*/ 200 w 1540"/>
                <a:gd name="T87" fmla="*/ 125 h 3877"/>
                <a:gd name="T88" fmla="*/ 215 w 1540"/>
                <a:gd name="T89" fmla="*/ 117 h 3877"/>
                <a:gd name="T90" fmla="*/ 237 w 1540"/>
                <a:gd name="T91" fmla="*/ 109 h 3877"/>
                <a:gd name="T92" fmla="*/ 234 w 1540"/>
                <a:gd name="T93" fmla="*/ 0 h 387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0"/>
                <a:gd name="T142" fmla="*/ 0 h 3877"/>
                <a:gd name="T143" fmla="*/ 1540 w 1540"/>
                <a:gd name="T144" fmla="*/ 3877 h 387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0" h="3877">
                  <a:moveTo>
                    <a:pt x="1050" y="0"/>
                  </a:moveTo>
                  <a:lnTo>
                    <a:pt x="1464" y="2"/>
                  </a:lnTo>
                  <a:lnTo>
                    <a:pt x="1540" y="3432"/>
                  </a:lnTo>
                  <a:lnTo>
                    <a:pt x="1507" y="3510"/>
                  </a:lnTo>
                  <a:lnTo>
                    <a:pt x="1230" y="3463"/>
                  </a:lnTo>
                  <a:lnTo>
                    <a:pt x="1189" y="3451"/>
                  </a:lnTo>
                  <a:lnTo>
                    <a:pt x="1156" y="3435"/>
                  </a:lnTo>
                  <a:lnTo>
                    <a:pt x="1112" y="3423"/>
                  </a:lnTo>
                  <a:lnTo>
                    <a:pt x="895" y="3385"/>
                  </a:lnTo>
                  <a:lnTo>
                    <a:pt x="827" y="3381"/>
                  </a:lnTo>
                  <a:lnTo>
                    <a:pt x="789" y="3383"/>
                  </a:lnTo>
                  <a:lnTo>
                    <a:pt x="745" y="3390"/>
                  </a:lnTo>
                  <a:lnTo>
                    <a:pt x="521" y="3481"/>
                  </a:lnTo>
                  <a:lnTo>
                    <a:pt x="502" y="3499"/>
                  </a:lnTo>
                  <a:lnTo>
                    <a:pt x="483" y="3530"/>
                  </a:lnTo>
                  <a:lnTo>
                    <a:pt x="463" y="3559"/>
                  </a:lnTo>
                  <a:lnTo>
                    <a:pt x="455" y="3577"/>
                  </a:lnTo>
                  <a:lnTo>
                    <a:pt x="318" y="3877"/>
                  </a:lnTo>
                  <a:lnTo>
                    <a:pt x="271" y="3877"/>
                  </a:lnTo>
                  <a:lnTo>
                    <a:pt x="236" y="3865"/>
                  </a:lnTo>
                  <a:lnTo>
                    <a:pt x="187" y="3846"/>
                  </a:lnTo>
                  <a:lnTo>
                    <a:pt x="156" y="3827"/>
                  </a:lnTo>
                  <a:lnTo>
                    <a:pt x="94" y="3816"/>
                  </a:lnTo>
                  <a:lnTo>
                    <a:pt x="0" y="3826"/>
                  </a:lnTo>
                  <a:lnTo>
                    <a:pt x="63" y="3266"/>
                  </a:lnTo>
                  <a:lnTo>
                    <a:pt x="79" y="3076"/>
                  </a:lnTo>
                  <a:lnTo>
                    <a:pt x="114" y="2966"/>
                  </a:lnTo>
                  <a:lnTo>
                    <a:pt x="137" y="2839"/>
                  </a:lnTo>
                  <a:lnTo>
                    <a:pt x="152" y="2758"/>
                  </a:lnTo>
                  <a:lnTo>
                    <a:pt x="169" y="2679"/>
                  </a:lnTo>
                  <a:lnTo>
                    <a:pt x="194" y="2590"/>
                  </a:lnTo>
                  <a:lnTo>
                    <a:pt x="219" y="2523"/>
                  </a:lnTo>
                  <a:lnTo>
                    <a:pt x="228" y="2494"/>
                  </a:lnTo>
                  <a:lnTo>
                    <a:pt x="272" y="2421"/>
                  </a:lnTo>
                  <a:lnTo>
                    <a:pt x="297" y="2377"/>
                  </a:lnTo>
                  <a:lnTo>
                    <a:pt x="329" y="2320"/>
                  </a:lnTo>
                  <a:lnTo>
                    <a:pt x="365" y="2262"/>
                  </a:lnTo>
                  <a:lnTo>
                    <a:pt x="418" y="2190"/>
                  </a:lnTo>
                  <a:lnTo>
                    <a:pt x="556" y="1965"/>
                  </a:lnTo>
                  <a:lnTo>
                    <a:pt x="630" y="1857"/>
                  </a:lnTo>
                  <a:lnTo>
                    <a:pt x="693" y="1791"/>
                  </a:lnTo>
                  <a:lnTo>
                    <a:pt x="740" y="1702"/>
                  </a:lnTo>
                  <a:lnTo>
                    <a:pt x="826" y="1609"/>
                  </a:lnTo>
                  <a:lnTo>
                    <a:pt x="894" y="1516"/>
                  </a:lnTo>
                  <a:lnTo>
                    <a:pt x="962" y="1417"/>
                  </a:lnTo>
                  <a:lnTo>
                    <a:pt x="1059" y="1316"/>
                  </a:lnTo>
                  <a:lnTo>
                    <a:pt x="1050" y="0"/>
                  </a:lnTo>
                  <a:close/>
                </a:path>
              </a:pathLst>
            </a:custGeom>
            <a:solidFill>
              <a:srgbClr val="FFFFFF"/>
            </a:solidFill>
            <a:ln w="21590">
              <a:solidFill>
                <a:srgbClr val="000000"/>
              </a:solidFill>
              <a:round/>
              <a:headEnd/>
              <a:tailEnd/>
            </a:ln>
          </p:spPr>
          <p:txBody>
            <a:bodyPr/>
            <a:lstStyle/>
            <a:p>
              <a:endParaRPr lang="en-IE"/>
            </a:p>
          </p:txBody>
        </p:sp>
        <p:sp>
          <p:nvSpPr>
            <p:cNvPr id="41104" name="Freeform 12"/>
            <p:cNvSpPr>
              <a:spLocks/>
            </p:cNvSpPr>
            <p:nvPr/>
          </p:nvSpPr>
          <p:spPr bwMode="auto">
            <a:xfrm>
              <a:off x="2826" y="162"/>
              <a:ext cx="1468" cy="1837"/>
            </a:xfrm>
            <a:custGeom>
              <a:avLst/>
              <a:gdLst>
                <a:gd name="T0" fmla="*/ 0 w 2134"/>
                <a:gd name="T1" fmla="*/ 0 h 3430"/>
                <a:gd name="T2" fmla="*/ 449 w 2134"/>
                <a:gd name="T3" fmla="*/ 1 h 3430"/>
                <a:gd name="T4" fmla="*/ 437 w 2134"/>
                <a:gd name="T5" fmla="*/ 9 h 3430"/>
                <a:gd name="T6" fmla="*/ 426 w 2134"/>
                <a:gd name="T7" fmla="*/ 14 h 3430"/>
                <a:gd name="T8" fmla="*/ 419 w 2134"/>
                <a:gd name="T9" fmla="*/ 20 h 3430"/>
                <a:gd name="T10" fmla="*/ 413 w 2134"/>
                <a:gd name="T11" fmla="*/ 26 h 3430"/>
                <a:gd name="T12" fmla="*/ 409 w 2134"/>
                <a:gd name="T13" fmla="*/ 33 h 3430"/>
                <a:gd name="T14" fmla="*/ 412 w 2134"/>
                <a:gd name="T15" fmla="*/ 40 h 3430"/>
                <a:gd name="T16" fmla="*/ 415 w 2134"/>
                <a:gd name="T17" fmla="*/ 49 h 3430"/>
                <a:gd name="T18" fmla="*/ 420 w 2134"/>
                <a:gd name="T19" fmla="*/ 60 h 3430"/>
                <a:gd name="T20" fmla="*/ 424 w 2134"/>
                <a:gd name="T21" fmla="*/ 71 h 3430"/>
                <a:gd name="T22" fmla="*/ 478 w 2134"/>
                <a:gd name="T23" fmla="*/ 218 h 3430"/>
                <a:gd name="T24" fmla="*/ 450 w 2134"/>
                <a:gd name="T25" fmla="*/ 237 h 3430"/>
                <a:gd name="T26" fmla="*/ 387 w 2134"/>
                <a:gd name="T27" fmla="*/ 230 h 3430"/>
                <a:gd name="T28" fmla="*/ 380 w 2134"/>
                <a:gd name="T29" fmla="*/ 229 h 3430"/>
                <a:gd name="T30" fmla="*/ 374 w 2134"/>
                <a:gd name="T31" fmla="*/ 228 h 3430"/>
                <a:gd name="T32" fmla="*/ 369 w 2134"/>
                <a:gd name="T33" fmla="*/ 227 h 3430"/>
                <a:gd name="T34" fmla="*/ 363 w 2134"/>
                <a:gd name="T35" fmla="*/ 225 h 3430"/>
                <a:gd name="T36" fmla="*/ 352 w 2134"/>
                <a:gd name="T37" fmla="*/ 225 h 3430"/>
                <a:gd name="T38" fmla="*/ 345 w 2134"/>
                <a:gd name="T39" fmla="*/ 224 h 3430"/>
                <a:gd name="T40" fmla="*/ 341 w 2134"/>
                <a:gd name="T41" fmla="*/ 224 h 3430"/>
                <a:gd name="T42" fmla="*/ 265 w 2134"/>
                <a:gd name="T43" fmla="*/ 230 h 3430"/>
                <a:gd name="T44" fmla="*/ 252 w 2134"/>
                <a:gd name="T45" fmla="*/ 234 h 3430"/>
                <a:gd name="T46" fmla="*/ 237 w 2134"/>
                <a:gd name="T47" fmla="*/ 234 h 3430"/>
                <a:gd name="T48" fmla="*/ 156 w 2134"/>
                <a:gd name="T49" fmla="*/ 239 h 3430"/>
                <a:gd name="T50" fmla="*/ 150 w 2134"/>
                <a:gd name="T51" fmla="*/ 240 h 3430"/>
                <a:gd name="T52" fmla="*/ 143 w 2134"/>
                <a:gd name="T53" fmla="*/ 241 h 3430"/>
                <a:gd name="T54" fmla="*/ 17 w 2134"/>
                <a:gd name="T55" fmla="*/ 282 h 3430"/>
                <a:gd name="T56" fmla="*/ 0 w 2134"/>
                <a:gd name="T57" fmla="*/ 0 h 34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34"/>
                <a:gd name="T88" fmla="*/ 0 h 3430"/>
                <a:gd name="T89" fmla="*/ 2134 w 2134"/>
                <a:gd name="T90" fmla="*/ 3430 h 34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34" h="3430">
                  <a:moveTo>
                    <a:pt x="0" y="0"/>
                  </a:moveTo>
                  <a:lnTo>
                    <a:pt x="2006" y="4"/>
                  </a:lnTo>
                  <a:lnTo>
                    <a:pt x="1951" y="100"/>
                  </a:lnTo>
                  <a:lnTo>
                    <a:pt x="1901" y="166"/>
                  </a:lnTo>
                  <a:lnTo>
                    <a:pt x="1873" y="241"/>
                  </a:lnTo>
                  <a:lnTo>
                    <a:pt x="1843" y="311"/>
                  </a:lnTo>
                  <a:lnTo>
                    <a:pt x="1829" y="396"/>
                  </a:lnTo>
                  <a:lnTo>
                    <a:pt x="1841" y="485"/>
                  </a:lnTo>
                  <a:lnTo>
                    <a:pt x="1857" y="597"/>
                  </a:lnTo>
                  <a:lnTo>
                    <a:pt x="1877" y="730"/>
                  </a:lnTo>
                  <a:lnTo>
                    <a:pt x="1893" y="863"/>
                  </a:lnTo>
                  <a:lnTo>
                    <a:pt x="2134" y="2649"/>
                  </a:lnTo>
                  <a:lnTo>
                    <a:pt x="2009" y="2886"/>
                  </a:lnTo>
                  <a:lnTo>
                    <a:pt x="1727" y="2797"/>
                  </a:lnTo>
                  <a:lnTo>
                    <a:pt x="1698" y="2783"/>
                  </a:lnTo>
                  <a:lnTo>
                    <a:pt x="1667" y="2768"/>
                  </a:lnTo>
                  <a:lnTo>
                    <a:pt x="1652" y="2753"/>
                  </a:lnTo>
                  <a:lnTo>
                    <a:pt x="1622" y="2743"/>
                  </a:lnTo>
                  <a:lnTo>
                    <a:pt x="1575" y="2734"/>
                  </a:lnTo>
                  <a:lnTo>
                    <a:pt x="1541" y="2725"/>
                  </a:lnTo>
                  <a:lnTo>
                    <a:pt x="1519" y="2723"/>
                  </a:lnTo>
                  <a:lnTo>
                    <a:pt x="1183" y="2800"/>
                  </a:lnTo>
                  <a:lnTo>
                    <a:pt x="1123" y="2836"/>
                  </a:lnTo>
                  <a:lnTo>
                    <a:pt x="1057" y="2841"/>
                  </a:lnTo>
                  <a:lnTo>
                    <a:pt x="696" y="2906"/>
                  </a:lnTo>
                  <a:lnTo>
                    <a:pt x="670" y="2917"/>
                  </a:lnTo>
                  <a:lnTo>
                    <a:pt x="638" y="2928"/>
                  </a:lnTo>
                  <a:lnTo>
                    <a:pt x="76" y="3430"/>
                  </a:lnTo>
                  <a:lnTo>
                    <a:pt x="0" y="0"/>
                  </a:lnTo>
                  <a:close/>
                </a:path>
              </a:pathLst>
            </a:custGeom>
            <a:solidFill>
              <a:srgbClr val="FFFFFF"/>
            </a:solidFill>
            <a:ln w="21590">
              <a:solidFill>
                <a:srgbClr val="000000"/>
              </a:solidFill>
              <a:round/>
              <a:headEnd/>
              <a:tailEnd/>
            </a:ln>
          </p:spPr>
          <p:txBody>
            <a:bodyPr/>
            <a:lstStyle/>
            <a:p>
              <a:endParaRPr lang="en-IE"/>
            </a:p>
          </p:txBody>
        </p:sp>
        <p:sp>
          <p:nvSpPr>
            <p:cNvPr id="41105" name="Freeform 13"/>
            <p:cNvSpPr>
              <a:spLocks/>
            </p:cNvSpPr>
            <p:nvPr/>
          </p:nvSpPr>
          <p:spPr bwMode="auto">
            <a:xfrm>
              <a:off x="2850" y="1621"/>
              <a:ext cx="1358" cy="790"/>
            </a:xfrm>
            <a:custGeom>
              <a:avLst/>
              <a:gdLst>
                <a:gd name="T0" fmla="*/ 435 w 1974"/>
                <a:gd name="T1" fmla="*/ 19 h 1475"/>
                <a:gd name="T2" fmla="*/ 433 w 1974"/>
                <a:gd name="T3" fmla="*/ 27 h 1475"/>
                <a:gd name="T4" fmla="*/ 438 w 1974"/>
                <a:gd name="T5" fmla="*/ 33 h 1475"/>
                <a:gd name="T6" fmla="*/ 436 w 1974"/>
                <a:gd name="T7" fmla="*/ 39 h 1475"/>
                <a:gd name="T8" fmla="*/ 429 w 1974"/>
                <a:gd name="T9" fmla="*/ 46 h 1475"/>
                <a:gd name="T10" fmla="*/ 381 w 1974"/>
                <a:gd name="T11" fmla="*/ 72 h 1475"/>
                <a:gd name="T12" fmla="*/ 362 w 1974"/>
                <a:gd name="T13" fmla="*/ 78 h 1475"/>
                <a:gd name="T14" fmla="*/ 332 w 1974"/>
                <a:gd name="T15" fmla="*/ 86 h 1475"/>
                <a:gd name="T16" fmla="*/ 312 w 1974"/>
                <a:gd name="T17" fmla="*/ 93 h 1475"/>
                <a:gd name="T18" fmla="*/ 286 w 1974"/>
                <a:gd name="T19" fmla="*/ 103 h 1475"/>
                <a:gd name="T20" fmla="*/ 267 w 1974"/>
                <a:gd name="T21" fmla="*/ 111 h 1475"/>
                <a:gd name="T22" fmla="*/ 233 w 1974"/>
                <a:gd name="T23" fmla="*/ 112 h 1475"/>
                <a:gd name="T24" fmla="*/ 213 w 1974"/>
                <a:gd name="T25" fmla="*/ 110 h 1475"/>
                <a:gd name="T26" fmla="*/ 201 w 1974"/>
                <a:gd name="T27" fmla="*/ 112 h 1475"/>
                <a:gd name="T28" fmla="*/ 197 w 1974"/>
                <a:gd name="T29" fmla="*/ 117 h 1475"/>
                <a:gd name="T30" fmla="*/ 182 w 1974"/>
                <a:gd name="T31" fmla="*/ 118 h 1475"/>
                <a:gd name="T32" fmla="*/ 171 w 1974"/>
                <a:gd name="T33" fmla="*/ 120 h 1475"/>
                <a:gd name="T34" fmla="*/ 163 w 1974"/>
                <a:gd name="T35" fmla="*/ 122 h 1475"/>
                <a:gd name="T36" fmla="*/ 147 w 1974"/>
                <a:gd name="T37" fmla="*/ 117 h 1475"/>
                <a:gd name="T38" fmla="*/ 147 w 1974"/>
                <a:gd name="T39" fmla="*/ 111 h 1475"/>
                <a:gd name="T40" fmla="*/ 149 w 1974"/>
                <a:gd name="T41" fmla="*/ 108 h 1475"/>
                <a:gd name="T42" fmla="*/ 144 w 1974"/>
                <a:gd name="T43" fmla="*/ 102 h 1475"/>
                <a:gd name="T44" fmla="*/ 137 w 1974"/>
                <a:gd name="T45" fmla="*/ 95 h 1475"/>
                <a:gd name="T46" fmla="*/ 129 w 1974"/>
                <a:gd name="T47" fmla="*/ 89 h 1475"/>
                <a:gd name="T48" fmla="*/ 103 w 1974"/>
                <a:gd name="T49" fmla="*/ 85 h 1475"/>
                <a:gd name="T50" fmla="*/ 94 w 1974"/>
                <a:gd name="T51" fmla="*/ 81 h 1475"/>
                <a:gd name="T52" fmla="*/ 83 w 1974"/>
                <a:gd name="T53" fmla="*/ 77 h 1475"/>
                <a:gd name="T54" fmla="*/ 63 w 1974"/>
                <a:gd name="T55" fmla="*/ 75 h 1475"/>
                <a:gd name="T56" fmla="*/ 50 w 1974"/>
                <a:gd name="T57" fmla="*/ 76 h 1475"/>
                <a:gd name="T58" fmla="*/ 2 w 1974"/>
                <a:gd name="T59" fmla="*/ 65 h 1475"/>
                <a:gd name="T60" fmla="*/ 135 w 1974"/>
                <a:gd name="T61" fmla="*/ 17 h 1475"/>
                <a:gd name="T62" fmla="*/ 148 w 1974"/>
                <a:gd name="T63" fmla="*/ 15 h 1475"/>
                <a:gd name="T64" fmla="*/ 244 w 1974"/>
                <a:gd name="T65" fmla="*/ 10 h 1475"/>
                <a:gd name="T66" fmla="*/ 332 w 1974"/>
                <a:gd name="T67" fmla="*/ 0 h 1475"/>
                <a:gd name="T68" fmla="*/ 345 w 1974"/>
                <a:gd name="T69" fmla="*/ 1 h 1475"/>
                <a:gd name="T70" fmla="*/ 362 w 1974"/>
                <a:gd name="T71" fmla="*/ 3 h 1475"/>
                <a:gd name="T72" fmla="*/ 372 w 1974"/>
                <a:gd name="T73" fmla="*/ 5 h 1475"/>
                <a:gd name="T74" fmla="*/ 442 w 1974"/>
                <a:gd name="T75" fmla="*/ 13 h 14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74"/>
                <a:gd name="T115" fmla="*/ 0 h 1475"/>
                <a:gd name="T116" fmla="*/ 1974 w 1974"/>
                <a:gd name="T117" fmla="*/ 1475 h 14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74" h="1475">
                  <a:moveTo>
                    <a:pt x="1974" y="163"/>
                  </a:moveTo>
                  <a:lnTo>
                    <a:pt x="1945" y="232"/>
                  </a:lnTo>
                  <a:lnTo>
                    <a:pt x="1932" y="283"/>
                  </a:lnTo>
                  <a:lnTo>
                    <a:pt x="1932" y="325"/>
                  </a:lnTo>
                  <a:lnTo>
                    <a:pt x="1946" y="376"/>
                  </a:lnTo>
                  <a:lnTo>
                    <a:pt x="1956" y="404"/>
                  </a:lnTo>
                  <a:lnTo>
                    <a:pt x="1972" y="440"/>
                  </a:lnTo>
                  <a:lnTo>
                    <a:pt x="1948" y="473"/>
                  </a:lnTo>
                  <a:lnTo>
                    <a:pt x="1929" y="515"/>
                  </a:lnTo>
                  <a:lnTo>
                    <a:pt x="1914" y="557"/>
                  </a:lnTo>
                  <a:lnTo>
                    <a:pt x="1889" y="583"/>
                  </a:lnTo>
                  <a:lnTo>
                    <a:pt x="1703" y="877"/>
                  </a:lnTo>
                  <a:lnTo>
                    <a:pt x="1666" y="910"/>
                  </a:lnTo>
                  <a:lnTo>
                    <a:pt x="1617" y="943"/>
                  </a:lnTo>
                  <a:lnTo>
                    <a:pt x="1540" y="988"/>
                  </a:lnTo>
                  <a:lnTo>
                    <a:pt x="1480" y="1039"/>
                  </a:lnTo>
                  <a:lnTo>
                    <a:pt x="1425" y="1080"/>
                  </a:lnTo>
                  <a:lnTo>
                    <a:pt x="1392" y="1125"/>
                  </a:lnTo>
                  <a:lnTo>
                    <a:pt x="1327" y="1207"/>
                  </a:lnTo>
                  <a:lnTo>
                    <a:pt x="1278" y="1251"/>
                  </a:lnTo>
                  <a:lnTo>
                    <a:pt x="1236" y="1299"/>
                  </a:lnTo>
                  <a:lnTo>
                    <a:pt x="1192" y="1358"/>
                  </a:lnTo>
                  <a:lnTo>
                    <a:pt x="1095" y="1370"/>
                  </a:lnTo>
                  <a:lnTo>
                    <a:pt x="1042" y="1364"/>
                  </a:lnTo>
                  <a:lnTo>
                    <a:pt x="989" y="1355"/>
                  </a:lnTo>
                  <a:lnTo>
                    <a:pt x="950" y="1342"/>
                  </a:lnTo>
                  <a:lnTo>
                    <a:pt x="923" y="1339"/>
                  </a:lnTo>
                  <a:lnTo>
                    <a:pt x="899" y="1369"/>
                  </a:lnTo>
                  <a:lnTo>
                    <a:pt x="898" y="1395"/>
                  </a:lnTo>
                  <a:lnTo>
                    <a:pt x="879" y="1425"/>
                  </a:lnTo>
                  <a:lnTo>
                    <a:pt x="836" y="1425"/>
                  </a:lnTo>
                  <a:lnTo>
                    <a:pt x="812" y="1428"/>
                  </a:lnTo>
                  <a:lnTo>
                    <a:pt x="780" y="1438"/>
                  </a:lnTo>
                  <a:lnTo>
                    <a:pt x="761" y="1458"/>
                  </a:lnTo>
                  <a:lnTo>
                    <a:pt x="750" y="1471"/>
                  </a:lnTo>
                  <a:lnTo>
                    <a:pt x="729" y="1475"/>
                  </a:lnTo>
                  <a:lnTo>
                    <a:pt x="696" y="1457"/>
                  </a:lnTo>
                  <a:lnTo>
                    <a:pt x="653" y="1424"/>
                  </a:lnTo>
                  <a:lnTo>
                    <a:pt x="650" y="1391"/>
                  </a:lnTo>
                  <a:lnTo>
                    <a:pt x="656" y="1357"/>
                  </a:lnTo>
                  <a:lnTo>
                    <a:pt x="660" y="1333"/>
                  </a:lnTo>
                  <a:lnTo>
                    <a:pt x="665" y="1307"/>
                  </a:lnTo>
                  <a:lnTo>
                    <a:pt x="648" y="1264"/>
                  </a:lnTo>
                  <a:lnTo>
                    <a:pt x="644" y="1237"/>
                  </a:lnTo>
                  <a:lnTo>
                    <a:pt x="630" y="1200"/>
                  </a:lnTo>
                  <a:lnTo>
                    <a:pt x="611" y="1155"/>
                  </a:lnTo>
                  <a:lnTo>
                    <a:pt x="598" y="1116"/>
                  </a:lnTo>
                  <a:lnTo>
                    <a:pt x="574" y="1088"/>
                  </a:lnTo>
                  <a:lnTo>
                    <a:pt x="537" y="1049"/>
                  </a:lnTo>
                  <a:lnTo>
                    <a:pt x="457" y="1033"/>
                  </a:lnTo>
                  <a:lnTo>
                    <a:pt x="432" y="1027"/>
                  </a:lnTo>
                  <a:lnTo>
                    <a:pt x="416" y="991"/>
                  </a:lnTo>
                  <a:lnTo>
                    <a:pt x="395" y="960"/>
                  </a:lnTo>
                  <a:lnTo>
                    <a:pt x="371" y="933"/>
                  </a:lnTo>
                  <a:lnTo>
                    <a:pt x="333" y="923"/>
                  </a:lnTo>
                  <a:lnTo>
                    <a:pt x="283" y="914"/>
                  </a:lnTo>
                  <a:lnTo>
                    <a:pt x="249" y="914"/>
                  </a:lnTo>
                  <a:lnTo>
                    <a:pt x="221" y="923"/>
                  </a:lnTo>
                  <a:lnTo>
                    <a:pt x="0" y="925"/>
                  </a:lnTo>
                  <a:lnTo>
                    <a:pt x="8" y="785"/>
                  </a:lnTo>
                  <a:lnTo>
                    <a:pt x="41" y="707"/>
                  </a:lnTo>
                  <a:lnTo>
                    <a:pt x="603" y="205"/>
                  </a:lnTo>
                  <a:lnTo>
                    <a:pt x="635" y="194"/>
                  </a:lnTo>
                  <a:lnTo>
                    <a:pt x="661" y="183"/>
                  </a:lnTo>
                  <a:lnTo>
                    <a:pt x="1022" y="118"/>
                  </a:lnTo>
                  <a:lnTo>
                    <a:pt x="1088" y="113"/>
                  </a:lnTo>
                  <a:lnTo>
                    <a:pt x="1148" y="77"/>
                  </a:lnTo>
                  <a:lnTo>
                    <a:pt x="1484" y="0"/>
                  </a:lnTo>
                  <a:lnTo>
                    <a:pt x="1506" y="2"/>
                  </a:lnTo>
                  <a:lnTo>
                    <a:pt x="1540" y="11"/>
                  </a:lnTo>
                  <a:lnTo>
                    <a:pt x="1587" y="20"/>
                  </a:lnTo>
                  <a:lnTo>
                    <a:pt x="1617" y="30"/>
                  </a:lnTo>
                  <a:lnTo>
                    <a:pt x="1632" y="45"/>
                  </a:lnTo>
                  <a:lnTo>
                    <a:pt x="1663" y="60"/>
                  </a:lnTo>
                  <a:lnTo>
                    <a:pt x="1692" y="74"/>
                  </a:lnTo>
                  <a:lnTo>
                    <a:pt x="1974" y="163"/>
                  </a:lnTo>
                  <a:close/>
                </a:path>
              </a:pathLst>
            </a:custGeom>
            <a:solidFill>
              <a:srgbClr val="FFFFFF"/>
            </a:solidFill>
            <a:ln w="21590">
              <a:solidFill>
                <a:srgbClr val="000000"/>
              </a:solidFill>
              <a:round/>
              <a:headEnd/>
              <a:tailEnd/>
            </a:ln>
          </p:spPr>
          <p:txBody>
            <a:bodyPr/>
            <a:lstStyle/>
            <a:p>
              <a:endParaRPr lang="en-IE"/>
            </a:p>
          </p:txBody>
        </p:sp>
        <p:sp>
          <p:nvSpPr>
            <p:cNvPr id="41106" name="Freeform 14"/>
            <p:cNvSpPr>
              <a:spLocks/>
            </p:cNvSpPr>
            <p:nvPr/>
          </p:nvSpPr>
          <p:spPr bwMode="auto">
            <a:xfrm>
              <a:off x="3002" y="2110"/>
              <a:ext cx="1067" cy="783"/>
            </a:xfrm>
            <a:custGeom>
              <a:avLst/>
              <a:gdLst>
                <a:gd name="T0" fmla="*/ 6 w 1552"/>
                <a:gd name="T1" fmla="*/ 0 h 1461"/>
                <a:gd name="T2" fmla="*/ 25 w 1552"/>
                <a:gd name="T3" fmla="*/ 1 h 1461"/>
                <a:gd name="T4" fmla="*/ 39 w 1552"/>
                <a:gd name="T5" fmla="*/ 4 h 1461"/>
                <a:gd name="T6" fmla="*/ 47 w 1552"/>
                <a:gd name="T7" fmla="*/ 10 h 1461"/>
                <a:gd name="T8" fmla="*/ 70 w 1552"/>
                <a:gd name="T9" fmla="*/ 11 h 1461"/>
                <a:gd name="T10" fmla="*/ 84 w 1552"/>
                <a:gd name="T11" fmla="*/ 17 h 1461"/>
                <a:gd name="T12" fmla="*/ 91 w 1552"/>
                <a:gd name="T13" fmla="*/ 24 h 1461"/>
                <a:gd name="T14" fmla="*/ 96 w 1552"/>
                <a:gd name="T15" fmla="*/ 29 h 1461"/>
                <a:gd name="T16" fmla="*/ 98 w 1552"/>
                <a:gd name="T17" fmla="*/ 35 h 1461"/>
                <a:gd name="T18" fmla="*/ 96 w 1552"/>
                <a:gd name="T19" fmla="*/ 39 h 1461"/>
                <a:gd name="T20" fmla="*/ 107 w 1552"/>
                <a:gd name="T21" fmla="*/ 45 h 1461"/>
                <a:gd name="T22" fmla="*/ 118 w 1552"/>
                <a:gd name="T23" fmla="*/ 46 h 1461"/>
                <a:gd name="T24" fmla="*/ 125 w 1552"/>
                <a:gd name="T25" fmla="*/ 43 h 1461"/>
                <a:gd name="T26" fmla="*/ 138 w 1552"/>
                <a:gd name="T27" fmla="*/ 42 h 1461"/>
                <a:gd name="T28" fmla="*/ 151 w 1552"/>
                <a:gd name="T29" fmla="*/ 40 h 1461"/>
                <a:gd name="T30" fmla="*/ 157 w 1552"/>
                <a:gd name="T31" fmla="*/ 35 h 1461"/>
                <a:gd name="T32" fmla="*/ 172 w 1552"/>
                <a:gd name="T33" fmla="*/ 36 h 1461"/>
                <a:gd name="T34" fmla="*/ 195 w 1552"/>
                <a:gd name="T35" fmla="*/ 38 h 1461"/>
                <a:gd name="T36" fmla="*/ 226 w 1552"/>
                <a:gd name="T37" fmla="*/ 38 h 1461"/>
                <a:gd name="T38" fmla="*/ 241 w 1552"/>
                <a:gd name="T39" fmla="*/ 41 h 1461"/>
                <a:gd name="T40" fmla="*/ 255 w 1552"/>
                <a:gd name="T41" fmla="*/ 51 h 1461"/>
                <a:gd name="T42" fmla="*/ 279 w 1552"/>
                <a:gd name="T43" fmla="*/ 58 h 1461"/>
                <a:gd name="T44" fmla="*/ 307 w 1552"/>
                <a:gd name="T45" fmla="*/ 63 h 1461"/>
                <a:gd name="T46" fmla="*/ 329 w 1552"/>
                <a:gd name="T47" fmla="*/ 68 h 1461"/>
                <a:gd name="T48" fmla="*/ 347 w 1552"/>
                <a:gd name="T49" fmla="*/ 76 h 1461"/>
                <a:gd name="T50" fmla="*/ 324 w 1552"/>
                <a:gd name="T51" fmla="*/ 78 h 1461"/>
                <a:gd name="T52" fmla="*/ 310 w 1552"/>
                <a:gd name="T53" fmla="*/ 80 h 1461"/>
                <a:gd name="T54" fmla="*/ 318 w 1552"/>
                <a:gd name="T55" fmla="*/ 85 h 1461"/>
                <a:gd name="T56" fmla="*/ 295 w 1552"/>
                <a:gd name="T57" fmla="*/ 88 h 1461"/>
                <a:gd name="T58" fmla="*/ 259 w 1552"/>
                <a:gd name="T59" fmla="*/ 92 h 1461"/>
                <a:gd name="T60" fmla="*/ 241 w 1552"/>
                <a:gd name="T61" fmla="*/ 93 h 1461"/>
                <a:gd name="T62" fmla="*/ 178 w 1552"/>
                <a:gd name="T63" fmla="*/ 98 h 1461"/>
                <a:gd name="T64" fmla="*/ 160 w 1552"/>
                <a:gd name="T65" fmla="*/ 95 h 1461"/>
                <a:gd name="T66" fmla="*/ 28 w 1552"/>
                <a:gd name="T67" fmla="*/ 103 h 14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52"/>
                <a:gd name="T103" fmla="*/ 0 h 1461"/>
                <a:gd name="T104" fmla="*/ 1552 w 1552"/>
                <a:gd name="T105" fmla="*/ 1461 h 14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52" h="1461">
                  <a:moveTo>
                    <a:pt x="0" y="9"/>
                  </a:moveTo>
                  <a:lnTo>
                    <a:pt x="28" y="0"/>
                  </a:lnTo>
                  <a:lnTo>
                    <a:pt x="62" y="0"/>
                  </a:lnTo>
                  <a:lnTo>
                    <a:pt x="112" y="9"/>
                  </a:lnTo>
                  <a:lnTo>
                    <a:pt x="150" y="19"/>
                  </a:lnTo>
                  <a:lnTo>
                    <a:pt x="174" y="46"/>
                  </a:lnTo>
                  <a:lnTo>
                    <a:pt x="195" y="77"/>
                  </a:lnTo>
                  <a:lnTo>
                    <a:pt x="211" y="113"/>
                  </a:lnTo>
                  <a:lnTo>
                    <a:pt x="236" y="119"/>
                  </a:lnTo>
                  <a:lnTo>
                    <a:pt x="316" y="135"/>
                  </a:lnTo>
                  <a:lnTo>
                    <a:pt x="353" y="174"/>
                  </a:lnTo>
                  <a:lnTo>
                    <a:pt x="377" y="202"/>
                  </a:lnTo>
                  <a:lnTo>
                    <a:pt x="390" y="241"/>
                  </a:lnTo>
                  <a:lnTo>
                    <a:pt x="409" y="286"/>
                  </a:lnTo>
                  <a:lnTo>
                    <a:pt x="423" y="323"/>
                  </a:lnTo>
                  <a:lnTo>
                    <a:pt x="427" y="350"/>
                  </a:lnTo>
                  <a:lnTo>
                    <a:pt x="444" y="393"/>
                  </a:lnTo>
                  <a:lnTo>
                    <a:pt x="439" y="419"/>
                  </a:lnTo>
                  <a:lnTo>
                    <a:pt x="435" y="443"/>
                  </a:lnTo>
                  <a:lnTo>
                    <a:pt x="429" y="477"/>
                  </a:lnTo>
                  <a:lnTo>
                    <a:pt x="432" y="510"/>
                  </a:lnTo>
                  <a:lnTo>
                    <a:pt x="475" y="543"/>
                  </a:lnTo>
                  <a:lnTo>
                    <a:pt x="508" y="561"/>
                  </a:lnTo>
                  <a:lnTo>
                    <a:pt x="529" y="557"/>
                  </a:lnTo>
                  <a:lnTo>
                    <a:pt x="540" y="544"/>
                  </a:lnTo>
                  <a:lnTo>
                    <a:pt x="559" y="524"/>
                  </a:lnTo>
                  <a:lnTo>
                    <a:pt x="591" y="514"/>
                  </a:lnTo>
                  <a:lnTo>
                    <a:pt x="615" y="511"/>
                  </a:lnTo>
                  <a:lnTo>
                    <a:pt x="658" y="511"/>
                  </a:lnTo>
                  <a:lnTo>
                    <a:pt x="677" y="481"/>
                  </a:lnTo>
                  <a:lnTo>
                    <a:pt x="678" y="455"/>
                  </a:lnTo>
                  <a:lnTo>
                    <a:pt x="702" y="425"/>
                  </a:lnTo>
                  <a:lnTo>
                    <a:pt x="729" y="428"/>
                  </a:lnTo>
                  <a:lnTo>
                    <a:pt x="768" y="441"/>
                  </a:lnTo>
                  <a:lnTo>
                    <a:pt x="821" y="450"/>
                  </a:lnTo>
                  <a:lnTo>
                    <a:pt x="874" y="456"/>
                  </a:lnTo>
                  <a:lnTo>
                    <a:pt x="971" y="444"/>
                  </a:lnTo>
                  <a:lnTo>
                    <a:pt x="1009" y="451"/>
                  </a:lnTo>
                  <a:lnTo>
                    <a:pt x="1048" y="464"/>
                  </a:lnTo>
                  <a:lnTo>
                    <a:pt x="1077" y="500"/>
                  </a:lnTo>
                  <a:lnTo>
                    <a:pt x="1112" y="567"/>
                  </a:lnTo>
                  <a:lnTo>
                    <a:pt x="1142" y="620"/>
                  </a:lnTo>
                  <a:lnTo>
                    <a:pt x="1187" y="673"/>
                  </a:lnTo>
                  <a:lnTo>
                    <a:pt x="1250" y="711"/>
                  </a:lnTo>
                  <a:lnTo>
                    <a:pt x="1301" y="734"/>
                  </a:lnTo>
                  <a:lnTo>
                    <a:pt x="1371" y="761"/>
                  </a:lnTo>
                  <a:lnTo>
                    <a:pt x="1423" y="790"/>
                  </a:lnTo>
                  <a:lnTo>
                    <a:pt x="1474" y="819"/>
                  </a:lnTo>
                  <a:lnTo>
                    <a:pt x="1524" y="859"/>
                  </a:lnTo>
                  <a:lnTo>
                    <a:pt x="1552" y="914"/>
                  </a:lnTo>
                  <a:lnTo>
                    <a:pt x="1490" y="923"/>
                  </a:lnTo>
                  <a:lnTo>
                    <a:pt x="1449" y="938"/>
                  </a:lnTo>
                  <a:lnTo>
                    <a:pt x="1408" y="940"/>
                  </a:lnTo>
                  <a:lnTo>
                    <a:pt x="1388" y="966"/>
                  </a:lnTo>
                  <a:lnTo>
                    <a:pt x="1400" y="1000"/>
                  </a:lnTo>
                  <a:lnTo>
                    <a:pt x="1426" y="1026"/>
                  </a:lnTo>
                  <a:lnTo>
                    <a:pt x="1413" y="1055"/>
                  </a:lnTo>
                  <a:lnTo>
                    <a:pt x="1320" y="1065"/>
                  </a:lnTo>
                  <a:lnTo>
                    <a:pt x="1259" y="1089"/>
                  </a:lnTo>
                  <a:lnTo>
                    <a:pt x="1162" y="1113"/>
                  </a:lnTo>
                  <a:lnTo>
                    <a:pt x="1113" y="1126"/>
                  </a:lnTo>
                  <a:lnTo>
                    <a:pt x="1077" y="1133"/>
                  </a:lnTo>
                  <a:lnTo>
                    <a:pt x="1028" y="1143"/>
                  </a:lnTo>
                  <a:lnTo>
                    <a:pt x="796" y="1179"/>
                  </a:lnTo>
                  <a:lnTo>
                    <a:pt x="751" y="1164"/>
                  </a:lnTo>
                  <a:lnTo>
                    <a:pt x="712" y="1148"/>
                  </a:lnTo>
                  <a:lnTo>
                    <a:pt x="146" y="1461"/>
                  </a:lnTo>
                  <a:lnTo>
                    <a:pt x="126" y="1251"/>
                  </a:lnTo>
                  <a:lnTo>
                    <a:pt x="0" y="9"/>
                  </a:lnTo>
                  <a:close/>
                </a:path>
              </a:pathLst>
            </a:custGeom>
            <a:solidFill>
              <a:srgbClr val="FFFFFF"/>
            </a:solidFill>
            <a:ln w="21590">
              <a:solidFill>
                <a:srgbClr val="000000"/>
              </a:solidFill>
              <a:round/>
              <a:headEnd/>
              <a:tailEnd/>
            </a:ln>
          </p:spPr>
          <p:txBody>
            <a:bodyPr/>
            <a:lstStyle/>
            <a:p>
              <a:endParaRPr lang="en-IE"/>
            </a:p>
          </p:txBody>
        </p:sp>
        <p:sp>
          <p:nvSpPr>
            <p:cNvPr id="41107" name="Freeform 15"/>
            <p:cNvSpPr>
              <a:spLocks/>
            </p:cNvSpPr>
            <p:nvPr/>
          </p:nvSpPr>
          <p:spPr bwMode="auto">
            <a:xfrm>
              <a:off x="2508" y="2115"/>
              <a:ext cx="581" cy="665"/>
            </a:xfrm>
            <a:custGeom>
              <a:avLst/>
              <a:gdLst>
                <a:gd name="T0" fmla="*/ 112 w 844"/>
                <a:gd name="T1" fmla="*/ 1 h 1242"/>
                <a:gd name="T2" fmla="*/ 161 w 844"/>
                <a:gd name="T3" fmla="*/ 0 h 1242"/>
                <a:gd name="T4" fmla="*/ 189 w 844"/>
                <a:gd name="T5" fmla="*/ 102 h 1242"/>
                <a:gd name="T6" fmla="*/ 175 w 844"/>
                <a:gd name="T7" fmla="*/ 101 h 1242"/>
                <a:gd name="T8" fmla="*/ 165 w 844"/>
                <a:gd name="T9" fmla="*/ 99 h 1242"/>
                <a:gd name="T10" fmla="*/ 145 w 844"/>
                <a:gd name="T11" fmla="*/ 94 h 1242"/>
                <a:gd name="T12" fmla="*/ 136 w 844"/>
                <a:gd name="T13" fmla="*/ 92 h 1242"/>
                <a:gd name="T14" fmla="*/ 127 w 844"/>
                <a:gd name="T15" fmla="*/ 87 h 1242"/>
                <a:gd name="T16" fmla="*/ 104 w 844"/>
                <a:gd name="T17" fmla="*/ 80 h 1242"/>
                <a:gd name="T18" fmla="*/ 87 w 844"/>
                <a:gd name="T19" fmla="*/ 76 h 1242"/>
                <a:gd name="T20" fmla="*/ 80 w 844"/>
                <a:gd name="T21" fmla="*/ 75 h 1242"/>
                <a:gd name="T22" fmla="*/ 59 w 844"/>
                <a:gd name="T23" fmla="*/ 73 h 1242"/>
                <a:gd name="T24" fmla="*/ 53 w 844"/>
                <a:gd name="T25" fmla="*/ 73 h 1242"/>
                <a:gd name="T26" fmla="*/ 45 w 844"/>
                <a:gd name="T27" fmla="*/ 71 h 1242"/>
                <a:gd name="T28" fmla="*/ 37 w 844"/>
                <a:gd name="T29" fmla="*/ 68 h 1242"/>
                <a:gd name="T30" fmla="*/ 32 w 844"/>
                <a:gd name="T31" fmla="*/ 66 h 1242"/>
                <a:gd name="T32" fmla="*/ 25 w 844"/>
                <a:gd name="T33" fmla="*/ 66 h 1242"/>
                <a:gd name="T34" fmla="*/ 17 w 844"/>
                <a:gd name="T35" fmla="*/ 66 h 1242"/>
                <a:gd name="T36" fmla="*/ 11 w 844"/>
                <a:gd name="T37" fmla="*/ 67 h 1242"/>
                <a:gd name="T38" fmla="*/ 8 w 844"/>
                <a:gd name="T39" fmla="*/ 67 h 1242"/>
                <a:gd name="T40" fmla="*/ 0 w 844"/>
                <a:gd name="T41" fmla="*/ 58 h 1242"/>
                <a:gd name="T42" fmla="*/ 8 w 844"/>
                <a:gd name="T43" fmla="*/ 57 h 1242"/>
                <a:gd name="T44" fmla="*/ 16 w 844"/>
                <a:gd name="T45" fmla="*/ 57 h 1242"/>
                <a:gd name="T46" fmla="*/ 25 w 844"/>
                <a:gd name="T47" fmla="*/ 58 h 1242"/>
                <a:gd name="T48" fmla="*/ 30 w 844"/>
                <a:gd name="T49" fmla="*/ 57 h 1242"/>
                <a:gd name="T50" fmla="*/ 33 w 844"/>
                <a:gd name="T51" fmla="*/ 54 h 1242"/>
                <a:gd name="T52" fmla="*/ 34 w 844"/>
                <a:gd name="T53" fmla="*/ 50 h 1242"/>
                <a:gd name="T54" fmla="*/ 35 w 844"/>
                <a:gd name="T55" fmla="*/ 46 h 1242"/>
                <a:gd name="T56" fmla="*/ 39 w 844"/>
                <a:gd name="T57" fmla="*/ 42 h 1242"/>
                <a:gd name="T58" fmla="*/ 41 w 844"/>
                <a:gd name="T59" fmla="*/ 39 h 1242"/>
                <a:gd name="T60" fmla="*/ 46 w 844"/>
                <a:gd name="T61" fmla="*/ 37 h 1242"/>
                <a:gd name="T62" fmla="*/ 56 w 844"/>
                <a:gd name="T63" fmla="*/ 36 h 1242"/>
                <a:gd name="T64" fmla="*/ 64 w 844"/>
                <a:gd name="T65" fmla="*/ 35 h 1242"/>
                <a:gd name="T66" fmla="*/ 75 w 844"/>
                <a:gd name="T67" fmla="*/ 34 h 1242"/>
                <a:gd name="T68" fmla="*/ 82 w 844"/>
                <a:gd name="T69" fmla="*/ 34 h 1242"/>
                <a:gd name="T70" fmla="*/ 83 w 844"/>
                <a:gd name="T71" fmla="*/ 33 h 1242"/>
                <a:gd name="T72" fmla="*/ 83 w 844"/>
                <a:gd name="T73" fmla="*/ 27 h 1242"/>
                <a:gd name="T74" fmla="*/ 83 w 844"/>
                <a:gd name="T75" fmla="*/ 26 h 1242"/>
                <a:gd name="T76" fmla="*/ 86 w 844"/>
                <a:gd name="T77" fmla="*/ 23 h 1242"/>
                <a:gd name="T78" fmla="*/ 92 w 844"/>
                <a:gd name="T79" fmla="*/ 22 h 1242"/>
                <a:gd name="T80" fmla="*/ 98 w 844"/>
                <a:gd name="T81" fmla="*/ 18 h 1242"/>
                <a:gd name="T82" fmla="*/ 102 w 844"/>
                <a:gd name="T83" fmla="*/ 16 h 1242"/>
                <a:gd name="T84" fmla="*/ 107 w 844"/>
                <a:gd name="T85" fmla="*/ 14 h 1242"/>
                <a:gd name="T86" fmla="*/ 113 w 844"/>
                <a:gd name="T87" fmla="*/ 12 h 1242"/>
                <a:gd name="T88" fmla="*/ 116 w 844"/>
                <a:gd name="T89" fmla="*/ 10 h 1242"/>
                <a:gd name="T90" fmla="*/ 114 w 844"/>
                <a:gd name="T91" fmla="*/ 7 h 1242"/>
                <a:gd name="T92" fmla="*/ 113 w 844"/>
                <a:gd name="T93" fmla="*/ 5 h 1242"/>
                <a:gd name="T94" fmla="*/ 112 w 844"/>
                <a:gd name="T95" fmla="*/ 1 h 124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44"/>
                <a:gd name="T145" fmla="*/ 0 h 1242"/>
                <a:gd name="T146" fmla="*/ 844 w 844"/>
                <a:gd name="T147" fmla="*/ 1242 h 124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44" h="1242">
                  <a:moveTo>
                    <a:pt x="497" y="2"/>
                  </a:moveTo>
                  <a:lnTo>
                    <a:pt x="718" y="0"/>
                  </a:lnTo>
                  <a:lnTo>
                    <a:pt x="844" y="1242"/>
                  </a:lnTo>
                  <a:lnTo>
                    <a:pt x="779" y="1230"/>
                  </a:lnTo>
                  <a:lnTo>
                    <a:pt x="736" y="1199"/>
                  </a:lnTo>
                  <a:lnTo>
                    <a:pt x="644" y="1148"/>
                  </a:lnTo>
                  <a:lnTo>
                    <a:pt x="603" y="1114"/>
                  </a:lnTo>
                  <a:lnTo>
                    <a:pt x="566" y="1056"/>
                  </a:lnTo>
                  <a:lnTo>
                    <a:pt x="463" y="976"/>
                  </a:lnTo>
                  <a:lnTo>
                    <a:pt x="387" y="925"/>
                  </a:lnTo>
                  <a:lnTo>
                    <a:pt x="355" y="916"/>
                  </a:lnTo>
                  <a:lnTo>
                    <a:pt x="262" y="893"/>
                  </a:lnTo>
                  <a:lnTo>
                    <a:pt x="237" y="889"/>
                  </a:lnTo>
                  <a:lnTo>
                    <a:pt x="203" y="866"/>
                  </a:lnTo>
                  <a:lnTo>
                    <a:pt x="165" y="831"/>
                  </a:lnTo>
                  <a:lnTo>
                    <a:pt x="141" y="802"/>
                  </a:lnTo>
                  <a:lnTo>
                    <a:pt x="113" y="797"/>
                  </a:lnTo>
                  <a:lnTo>
                    <a:pt x="78" y="802"/>
                  </a:lnTo>
                  <a:lnTo>
                    <a:pt x="48" y="817"/>
                  </a:lnTo>
                  <a:lnTo>
                    <a:pt x="37" y="814"/>
                  </a:lnTo>
                  <a:lnTo>
                    <a:pt x="0" y="708"/>
                  </a:lnTo>
                  <a:lnTo>
                    <a:pt x="38" y="697"/>
                  </a:lnTo>
                  <a:lnTo>
                    <a:pt x="71" y="693"/>
                  </a:lnTo>
                  <a:lnTo>
                    <a:pt x="111" y="700"/>
                  </a:lnTo>
                  <a:lnTo>
                    <a:pt x="135" y="689"/>
                  </a:lnTo>
                  <a:lnTo>
                    <a:pt x="148" y="658"/>
                  </a:lnTo>
                  <a:lnTo>
                    <a:pt x="150" y="607"/>
                  </a:lnTo>
                  <a:lnTo>
                    <a:pt x="155" y="561"/>
                  </a:lnTo>
                  <a:lnTo>
                    <a:pt x="173" y="505"/>
                  </a:lnTo>
                  <a:lnTo>
                    <a:pt x="184" y="468"/>
                  </a:lnTo>
                  <a:lnTo>
                    <a:pt x="207" y="449"/>
                  </a:lnTo>
                  <a:lnTo>
                    <a:pt x="250" y="436"/>
                  </a:lnTo>
                  <a:lnTo>
                    <a:pt x="285" y="427"/>
                  </a:lnTo>
                  <a:lnTo>
                    <a:pt x="332" y="418"/>
                  </a:lnTo>
                  <a:lnTo>
                    <a:pt x="365" y="410"/>
                  </a:lnTo>
                  <a:lnTo>
                    <a:pt x="372" y="394"/>
                  </a:lnTo>
                  <a:lnTo>
                    <a:pt x="372" y="335"/>
                  </a:lnTo>
                  <a:lnTo>
                    <a:pt x="368" y="310"/>
                  </a:lnTo>
                  <a:lnTo>
                    <a:pt x="384" y="284"/>
                  </a:lnTo>
                  <a:lnTo>
                    <a:pt x="409" y="265"/>
                  </a:lnTo>
                  <a:lnTo>
                    <a:pt x="434" y="223"/>
                  </a:lnTo>
                  <a:lnTo>
                    <a:pt x="453" y="197"/>
                  </a:lnTo>
                  <a:lnTo>
                    <a:pt x="477" y="170"/>
                  </a:lnTo>
                  <a:lnTo>
                    <a:pt x="502" y="145"/>
                  </a:lnTo>
                  <a:lnTo>
                    <a:pt x="519" y="121"/>
                  </a:lnTo>
                  <a:lnTo>
                    <a:pt x="507" y="82"/>
                  </a:lnTo>
                  <a:lnTo>
                    <a:pt x="503" y="56"/>
                  </a:lnTo>
                  <a:lnTo>
                    <a:pt x="497" y="2"/>
                  </a:lnTo>
                  <a:close/>
                </a:path>
              </a:pathLst>
            </a:custGeom>
            <a:solidFill>
              <a:srgbClr val="FFFFFF"/>
            </a:solidFill>
            <a:ln w="21590">
              <a:solidFill>
                <a:srgbClr val="000000"/>
              </a:solidFill>
              <a:round/>
              <a:headEnd/>
              <a:tailEnd/>
            </a:ln>
          </p:spPr>
          <p:txBody>
            <a:bodyPr/>
            <a:lstStyle/>
            <a:p>
              <a:endParaRPr lang="en-IE"/>
            </a:p>
          </p:txBody>
        </p:sp>
        <p:sp>
          <p:nvSpPr>
            <p:cNvPr id="41108" name="Freeform 16"/>
            <p:cNvSpPr>
              <a:spLocks/>
            </p:cNvSpPr>
            <p:nvPr/>
          </p:nvSpPr>
          <p:spPr bwMode="auto">
            <a:xfrm>
              <a:off x="2038" y="1972"/>
              <a:ext cx="827" cy="522"/>
            </a:xfrm>
            <a:custGeom>
              <a:avLst/>
              <a:gdLst>
                <a:gd name="T0" fmla="*/ 265 w 1203"/>
                <a:gd name="T1" fmla="*/ 11 h 975"/>
                <a:gd name="T2" fmla="*/ 264 w 1203"/>
                <a:gd name="T3" fmla="*/ 22 h 975"/>
                <a:gd name="T4" fmla="*/ 265 w 1203"/>
                <a:gd name="T5" fmla="*/ 27 h 975"/>
                <a:gd name="T6" fmla="*/ 266 w 1203"/>
                <a:gd name="T7" fmla="*/ 29 h 975"/>
                <a:gd name="T8" fmla="*/ 269 w 1203"/>
                <a:gd name="T9" fmla="*/ 32 h 975"/>
                <a:gd name="T10" fmla="*/ 265 w 1203"/>
                <a:gd name="T11" fmla="*/ 34 h 975"/>
                <a:gd name="T12" fmla="*/ 259 w 1203"/>
                <a:gd name="T13" fmla="*/ 36 h 975"/>
                <a:gd name="T14" fmla="*/ 254 w 1203"/>
                <a:gd name="T15" fmla="*/ 38 h 975"/>
                <a:gd name="T16" fmla="*/ 250 w 1203"/>
                <a:gd name="T17" fmla="*/ 40 h 975"/>
                <a:gd name="T18" fmla="*/ 244 w 1203"/>
                <a:gd name="T19" fmla="*/ 44 h 975"/>
                <a:gd name="T20" fmla="*/ 239 w 1203"/>
                <a:gd name="T21" fmla="*/ 46 h 975"/>
                <a:gd name="T22" fmla="*/ 235 w 1203"/>
                <a:gd name="T23" fmla="*/ 47 h 975"/>
                <a:gd name="T24" fmla="*/ 236 w 1203"/>
                <a:gd name="T25" fmla="*/ 49 h 975"/>
                <a:gd name="T26" fmla="*/ 236 w 1203"/>
                <a:gd name="T27" fmla="*/ 55 h 975"/>
                <a:gd name="T28" fmla="*/ 234 w 1203"/>
                <a:gd name="T29" fmla="*/ 56 h 975"/>
                <a:gd name="T30" fmla="*/ 227 w 1203"/>
                <a:gd name="T31" fmla="*/ 56 h 975"/>
                <a:gd name="T32" fmla="*/ 217 w 1203"/>
                <a:gd name="T33" fmla="*/ 57 h 975"/>
                <a:gd name="T34" fmla="*/ 208 w 1203"/>
                <a:gd name="T35" fmla="*/ 58 h 975"/>
                <a:gd name="T36" fmla="*/ 199 w 1203"/>
                <a:gd name="T37" fmla="*/ 59 h 975"/>
                <a:gd name="T38" fmla="*/ 194 w 1203"/>
                <a:gd name="T39" fmla="*/ 60 h 975"/>
                <a:gd name="T40" fmla="*/ 191 w 1203"/>
                <a:gd name="T41" fmla="*/ 63 h 975"/>
                <a:gd name="T42" fmla="*/ 188 w 1203"/>
                <a:gd name="T43" fmla="*/ 68 h 975"/>
                <a:gd name="T44" fmla="*/ 186 w 1203"/>
                <a:gd name="T45" fmla="*/ 72 h 975"/>
                <a:gd name="T46" fmla="*/ 186 w 1203"/>
                <a:gd name="T47" fmla="*/ 76 h 975"/>
                <a:gd name="T48" fmla="*/ 183 w 1203"/>
                <a:gd name="T49" fmla="*/ 79 h 975"/>
                <a:gd name="T50" fmla="*/ 177 w 1203"/>
                <a:gd name="T51" fmla="*/ 79 h 975"/>
                <a:gd name="T52" fmla="*/ 168 w 1203"/>
                <a:gd name="T53" fmla="*/ 79 h 975"/>
                <a:gd name="T54" fmla="*/ 161 w 1203"/>
                <a:gd name="T55" fmla="*/ 79 h 975"/>
                <a:gd name="T56" fmla="*/ 153 w 1203"/>
                <a:gd name="T57" fmla="*/ 80 h 975"/>
                <a:gd name="T58" fmla="*/ 147 w 1203"/>
                <a:gd name="T59" fmla="*/ 79 h 975"/>
                <a:gd name="T60" fmla="*/ 142 w 1203"/>
                <a:gd name="T61" fmla="*/ 77 h 975"/>
                <a:gd name="T62" fmla="*/ 135 w 1203"/>
                <a:gd name="T63" fmla="*/ 74 h 975"/>
                <a:gd name="T64" fmla="*/ 126 w 1203"/>
                <a:gd name="T65" fmla="*/ 70 h 975"/>
                <a:gd name="T66" fmla="*/ 118 w 1203"/>
                <a:gd name="T67" fmla="*/ 67 h 975"/>
                <a:gd name="T68" fmla="*/ 109 w 1203"/>
                <a:gd name="T69" fmla="*/ 64 h 975"/>
                <a:gd name="T70" fmla="*/ 98 w 1203"/>
                <a:gd name="T71" fmla="*/ 60 h 975"/>
                <a:gd name="T72" fmla="*/ 87 w 1203"/>
                <a:gd name="T73" fmla="*/ 56 h 975"/>
                <a:gd name="T74" fmla="*/ 69 w 1203"/>
                <a:gd name="T75" fmla="*/ 53 h 975"/>
                <a:gd name="T76" fmla="*/ 58 w 1203"/>
                <a:gd name="T77" fmla="*/ 51 h 975"/>
                <a:gd name="T78" fmla="*/ 49 w 1203"/>
                <a:gd name="T79" fmla="*/ 49 h 975"/>
                <a:gd name="T80" fmla="*/ 38 w 1203"/>
                <a:gd name="T81" fmla="*/ 47 h 975"/>
                <a:gd name="T82" fmla="*/ 27 w 1203"/>
                <a:gd name="T83" fmla="*/ 47 h 975"/>
                <a:gd name="T84" fmla="*/ 19 w 1203"/>
                <a:gd name="T85" fmla="*/ 45 h 975"/>
                <a:gd name="T86" fmla="*/ 8 w 1203"/>
                <a:gd name="T87" fmla="*/ 43 h 975"/>
                <a:gd name="T88" fmla="*/ 0 w 1203"/>
                <a:gd name="T89" fmla="*/ 41 h 975"/>
                <a:gd name="T90" fmla="*/ 31 w 1203"/>
                <a:gd name="T91" fmla="*/ 16 h 975"/>
                <a:gd name="T92" fmla="*/ 32 w 1203"/>
                <a:gd name="T93" fmla="*/ 14 h 975"/>
                <a:gd name="T94" fmla="*/ 37 w 1203"/>
                <a:gd name="T95" fmla="*/ 12 h 975"/>
                <a:gd name="T96" fmla="*/ 41 w 1203"/>
                <a:gd name="T97" fmla="*/ 10 h 975"/>
                <a:gd name="T98" fmla="*/ 45 w 1203"/>
                <a:gd name="T99" fmla="*/ 9 h 975"/>
                <a:gd name="T100" fmla="*/ 96 w 1203"/>
                <a:gd name="T101" fmla="*/ 1 h 975"/>
                <a:gd name="T102" fmla="*/ 105 w 1203"/>
                <a:gd name="T103" fmla="*/ 1 h 975"/>
                <a:gd name="T104" fmla="*/ 114 w 1203"/>
                <a:gd name="T105" fmla="*/ 0 h 975"/>
                <a:gd name="T106" fmla="*/ 129 w 1203"/>
                <a:gd name="T107" fmla="*/ 1 h 975"/>
                <a:gd name="T108" fmla="*/ 177 w 1203"/>
                <a:gd name="T109" fmla="*/ 3 h 975"/>
                <a:gd name="T110" fmla="*/ 187 w 1203"/>
                <a:gd name="T111" fmla="*/ 5 h 975"/>
                <a:gd name="T112" fmla="*/ 195 w 1203"/>
                <a:gd name="T113" fmla="*/ 6 h 975"/>
                <a:gd name="T114" fmla="*/ 203 w 1203"/>
                <a:gd name="T115" fmla="*/ 7 h 975"/>
                <a:gd name="T116" fmla="*/ 265 w 1203"/>
                <a:gd name="T117" fmla="*/ 11 h 9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03"/>
                <a:gd name="T178" fmla="*/ 0 h 975"/>
                <a:gd name="T179" fmla="*/ 1203 w 1203"/>
                <a:gd name="T180" fmla="*/ 975 h 97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03" h="975">
                  <a:moveTo>
                    <a:pt x="1189" y="129"/>
                  </a:moveTo>
                  <a:lnTo>
                    <a:pt x="1181" y="269"/>
                  </a:lnTo>
                  <a:lnTo>
                    <a:pt x="1187" y="323"/>
                  </a:lnTo>
                  <a:lnTo>
                    <a:pt x="1191" y="349"/>
                  </a:lnTo>
                  <a:lnTo>
                    <a:pt x="1203" y="388"/>
                  </a:lnTo>
                  <a:lnTo>
                    <a:pt x="1186" y="412"/>
                  </a:lnTo>
                  <a:lnTo>
                    <a:pt x="1161" y="437"/>
                  </a:lnTo>
                  <a:lnTo>
                    <a:pt x="1137" y="464"/>
                  </a:lnTo>
                  <a:lnTo>
                    <a:pt x="1118" y="490"/>
                  </a:lnTo>
                  <a:lnTo>
                    <a:pt x="1093" y="532"/>
                  </a:lnTo>
                  <a:lnTo>
                    <a:pt x="1068" y="551"/>
                  </a:lnTo>
                  <a:lnTo>
                    <a:pt x="1052" y="577"/>
                  </a:lnTo>
                  <a:lnTo>
                    <a:pt x="1056" y="602"/>
                  </a:lnTo>
                  <a:lnTo>
                    <a:pt x="1056" y="661"/>
                  </a:lnTo>
                  <a:lnTo>
                    <a:pt x="1049" y="677"/>
                  </a:lnTo>
                  <a:lnTo>
                    <a:pt x="1016" y="685"/>
                  </a:lnTo>
                  <a:lnTo>
                    <a:pt x="969" y="694"/>
                  </a:lnTo>
                  <a:lnTo>
                    <a:pt x="934" y="703"/>
                  </a:lnTo>
                  <a:lnTo>
                    <a:pt x="891" y="716"/>
                  </a:lnTo>
                  <a:lnTo>
                    <a:pt x="868" y="735"/>
                  </a:lnTo>
                  <a:lnTo>
                    <a:pt x="857" y="772"/>
                  </a:lnTo>
                  <a:lnTo>
                    <a:pt x="839" y="828"/>
                  </a:lnTo>
                  <a:lnTo>
                    <a:pt x="834" y="874"/>
                  </a:lnTo>
                  <a:lnTo>
                    <a:pt x="832" y="925"/>
                  </a:lnTo>
                  <a:lnTo>
                    <a:pt x="819" y="956"/>
                  </a:lnTo>
                  <a:lnTo>
                    <a:pt x="795" y="967"/>
                  </a:lnTo>
                  <a:lnTo>
                    <a:pt x="755" y="960"/>
                  </a:lnTo>
                  <a:lnTo>
                    <a:pt x="722" y="964"/>
                  </a:lnTo>
                  <a:lnTo>
                    <a:pt x="684" y="975"/>
                  </a:lnTo>
                  <a:lnTo>
                    <a:pt x="657" y="966"/>
                  </a:lnTo>
                  <a:lnTo>
                    <a:pt x="635" y="938"/>
                  </a:lnTo>
                  <a:lnTo>
                    <a:pt x="602" y="900"/>
                  </a:lnTo>
                  <a:lnTo>
                    <a:pt x="568" y="851"/>
                  </a:lnTo>
                  <a:lnTo>
                    <a:pt x="530" y="821"/>
                  </a:lnTo>
                  <a:lnTo>
                    <a:pt x="489" y="777"/>
                  </a:lnTo>
                  <a:lnTo>
                    <a:pt x="441" y="733"/>
                  </a:lnTo>
                  <a:lnTo>
                    <a:pt x="387" y="684"/>
                  </a:lnTo>
                  <a:lnTo>
                    <a:pt x="311" y="647"/>
                  </a:lnTo>
                  <a:lnTo>
                    <a:pt x="260" y="619"/>
                  </a:lnTo>
                  <a:lnTo>
                    <a:pt x="219" y="598"/>
                  </a:lnTo>
                  <a:lnTo>
                    <a:pt x="170" y="573"/>
                  </a:lnTo>
                  <a:lnTo>
                    <a:pt x="121" y="564"/>
                  </a:lnTo>
                  <a:lnTo>
                    <a:pt x="86" y="548"/>
                  </a:lnTo>
                  <a:lnTo>
                    <a:pt x="34" y="525"/>
                  </a:lnTo>
                  <a:lnTo>
                    <a:pt x="0" y="496"/>
                  </a:lnTo>
                  <a:lnTo>
                    <a:pt x="137" y="196"/>
                  </a:lnTo>
                  <a:lnTo>
                    <a:pt x="145" y="178"/>
                  </a:lnTo>
                  <a:lnTo>
                    <a:pt x="165" y="149"/>
                  </a:lnTo>
                  <a:lnTo>
                    <a:pt x="184" y="118"/>
                  </a:lnTo>
                  <a:lnTo>
                    <a:pt x="203" y="100"/>
                  </a:lnTo>
                  <a:lnTo>
                    <a:pt x="427" y="9"/>
                  </a:lnTo>
                  <a:lnTo>
                    <a:pt x="471" y="2"/>
                  </a:lnTo>
                  <a:lnTo>
                    <a:pt x="509" y="0"/>
                  </a:lnTo>
                  <a:lnTo>
                    <a:pt x="577" y="4"/>
                  </a:lnTo>
                  <a:lnTo>
                    <a:pt x="794" y="42"/>
                  </a:lnTo>
                  <a:lnTo>
                    <a:pt x="838" y="54"/>
                  </a:lnTo>
                  <a:lnTo>
                    <a:pt x="871" y="70"/>
                  </a:lnTo>
                  <a:lnTo>
                    <a:pt x="912" y="82"/>
                  </a:lnTo>
                  <a:lnTo>
                    <a:pt x="1189" y="129"/>
                  </a:lnTo>
                  <a:close/>
                </a:path>
              </a:pathLst>
            </a:custGeom>
            <a:solidFill>
              <a:srgbClr val="FFFFFF"/>
            </a:solidFill>
            <a:ln w="21590">
              <a:solidFill>
                <a:srgbClr val="000000"/>
              </a:solidFill>
              <a:round/>
              <a:headEnd/>
              <a:tailEnd/>
            </a:ln>
          </p:spPr>
          <p:txBody>
            <a:bodyPr/>
            <a:lstStyle/>
            <a:p>
              <a:endParaRPr lang="en-IE"/>
            </a:p>
          </p:txBody>
        </p:sp>
        <p:sp>
          <p:nvSpPr>
            <p:cNvPr id="41109" name="Freeform 17"/>
            <p:cNvSpPr>
              <a:spLocks/>
            </p:cNvSpPr>
            <p:nvPr/>
          </p:nvSpPr>
          <p:spPr bwMode="auto">
            <a:xfrm>
              <a:off x="1732" y="2205"/>
              <a:ext cx="802" cy="785"/>
            </a:xfrm>
            <a:custGeom>
              <a:avLst/>
              <a:gdLst>
                <a:gd name="T0" fmla="*/ 107 w 1166"/>
                <a:gd name="T1" fmla="*/ 8 h 1465"/>
                <a:gd name="T2" fmla="*/ 127 w 1166"/>
                <a:gd name="T3" fmla="*/ 11 h 1465"/>
                <a:gd name="T4" fmla="*/ 149 w 1166"/>
                <a:gd name="T5" fmla="*/ 13 h 1465"/>
                <a:gd name="T6" fmla="*/ 169 w 1166"/>
                <a:gd name="T7" fmla="*/ 18 h 1465"/>
                <a:gd name="T8" fmla="*/ 198 w 1166"/>
                <a:gd name="T9" fmla="*/ 25 h 1465"/>
                <a:gd name="T10" fmla="*/ 219 w 1166"/>
                <a:gd name="T11" fmla="*/ 32 h 1465"/>
                <a:gd name="T12" fmla="*/ 234 w 1166"/>
                <a:gd name="T13" fmla="*/ 38 h 1465"/>
                <a:gd name="T14" fmla="*/ 246 w 1166"/>
                <a:gd name="T15" fmla="*/ 44 h 1465"/>
                <a:gd name="T16" fmla="*/ 261 w 1166"/>
                <a:gd name="T17" fmla="*/ 53 h 1465"/>
                <a:gd name="T18" fmla="*/ 251 w 1166"/>
                <a:gd name="T19" fmla="*/ 62 h 1465"/>
                <a:gd name="T20" fmla="*/ 248 w 1166"/>
                <a:gd name="T21" fmla="*/ 67 h 1465"/>
                <a:gd name="T22" fmla="*/ 238 w 1166"/>
                <a:gd name="T23" fmla="*/ 69 h 1465"/>
                <a:gd name="T24" fmla="*/ 231 w 1166"/>
                <a:gd name="T25" fmla="*/ 77 h 1465"/>
                <a:gd name="T26" fmla="*/ 229 w 1166"/>
                <a:gd name="T27" fmla="*/ 85 h 1465"/>
                <a:gd name="T28" fmla="*/ 230 w 1166"/>
                <a:gd name="T29" fmla="*/ 93 h 1465"/>
                <a:gd name="T30" fmla="*/ 210 w 1166"/>
                <a:gd name="T31" fmla="*/ 94 h 1465"/>
                <a:gd name="T32" fmla="*/ 181 w 1166"/>
                <a:gd name="T33" fmla="*/ 99 h 1465"/>
                <a:gd name="T34" fmla="*/ 149 w 1166"/>
                <a:gd name="T35" fmla="*/ 107 h 1465"/>
                <a:gd name="T36" fmla="*/ 136 w 1166"/>
                <a:gd name="T37" fmla="*/ 113 h 1465"/>
                <a:gd name="T38" fmla="*/ 127 w 1166"/>
                <a:gd name="T39" fmla="*/ 117 h 1465"/>
                <a:gd name="T40" fmla="*/ 110 w 1166"/>
                <a:gd name="T41" fmla="*/ 118 h 1465"/>
                <a:gd name="T42" fmla="*/ 94 w 1166"/>
                <a:gd name="T43" fmla="*/ 121 h 1465"/>
                <a:gd name="T44" fmla="*/ 84 w 1166"/>
                <a:gd name="T45" fmla="*/ 119 h 1465"/>
                <a:gd name="T46" fmla="*/ 70 w 1166"/>
                <a:gd name="T47" fmla="*/ 116 h 1465"/>
                <a:gd name="T48" fmla="*/ 67 w 1166"/>
                <a:gd name="T49" fmla="*/ 110 h 1465"/>
                <a:gd name="T50" fmla="*/ 63 w 1166"/>
                <a:gd name="T51" fmla="*/ 109 h 1465"/>
                <a:gd name="T52" fmla="*/ 46 w 1166"/>
                <a:gd name="T53" fmla="*/ 108 h 1465"/>
                <a:gd name="T54" fmla="*/ 38 w 1166"/>
                <a:gd name="T55" fmla="*/ 104 h 1465"/>
                <a:gd name="T56" fmla="*/ 24 w 1166"/>
                <a:gd name="T57" fmla="*/ 102 h 1465"/>
                <a:gd name="T58" fmla="*/ 20 w 1166"/>
                <a:gd name="T59" fmla="*/ 55 h 1465"/>
                <a:gd name="T60" fmla="*/ 16 w 1166"/>
                <a:gd name="T61" fmla="*/ 1 h 1465"/>
                <a:gd name="T62" fmla="*/ 50 w 1166"/>
                <a:gd name="T63" fmla="*/ 0 h 1465"/>
                <a:gd name="T64" fmla="*/ 70 w 1166"/>
                <a:gd name="T65" fmla="*/ 3 h 1465"/>
                <a:gd name="T66" fmla="*/ 89 w 1166"/>
                <a:gd name="T67" fmla="*/ 5 h 14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66"/>
                <a:gd name="T103" fmla="*/ 0 h 1465"/>
                <a:gd name="T104" fmla="*/ 1166 w 1166"/>
                <a:gd name="T105" fmla="*/ 1465 h 14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66" h="1465">
                  <a:moveTo>
                    <a:pt x="445" y="61"/>
                  </a:moveTo>
                  <a:lnTo>
                    <a:pt x="479" y="90"/>
                  </a:lnTo>
                  <a:lnTo>
                    <a:pt x="531" y="113"/>
                  </a:lnTo>
                  <a:lnTo>
                    <a:pt x="566" y="129"/>
                  </a:lnTo>
                  <a:lnTo>
                    <a:pt x="615" y="138"/>
                  </a:lnTo>
                  <a:lnTo>
                    <a:pt x="664" y="163"/>
                  </a:lnTo>
                  <a:lnTo>
                    <a:pt x="705" y="184"/>
                  </a:lnTo>
                  <a:lnTo>
                    <a:pt x="756" y="212"/>
                  </a:lnTo>
                  <a:lnTo>
                    <a:pt x="832" y="249"/>
                  </a:lnTo>
                  <a:lnTo>
                    <a:pt x="886" y="298"/>
                  </a:lnTo>
                  <a:lnTo>
                    <a:pt x="934" y="342"/>
                  </a:lnTo>
                  <a:lnTo>
                    <a:pt x="975" y="386"/>
                  </a:lnTo>
                  <a:lnTo>
                    <a:pt x="1013" y="416"/>
                  </a:lnTo>
                  <a:lnTo>
                    <a:pt x="1047" y="465"/>
                  </a:lnTo>
                  <a:lnTo>
                    <a:pt x="1080" y="503"/>
                  </a:lnTo>
                  <a:lnTo>
                    <a:pt x="1102" y="531"/>
                  </a:lnTo>
                  <a:lnTo>
                    <a:pt x="1129" y="540"/>
                  </a:lnTo>
                  <a:lnTo>
                    <a:pt x="1166" y="646"/>
                  </a:lnTo>
                  <a:lnTo>
                    <a:pt x="1149" y="704"/>
                  </a:lnTo>
                  <a:lnTo>
                    <a:pt x="1122" y="748"/>
                  </a:lnTo>
                  <a:lnTo>
                    <a:pt x="1111" y="766"/>
                  </a:lnTo>
                  <a:lnTo>
                    <a:pt x="1109" y="816"/>
                  </a:lnTo>
                  <a:lnTo>
                    <a:pt x="1109" y="827"/>
                  </a:lnTo>
                  <a:lnTo>
                    <a:pt x="1064" y="836"/>
                  </a:lnTo>
                  <a:lnTo>
                    <a:pt x="1041" y="880"/>
                  </a:lnTo>
                  <a:lnTo>
                    <a:pt x="1031" y="937"/>
                  </a:lnTo>
                  <a:lnTo>
                    <a:pt x="1033" y="986"/>
                  </a:lnTo>
                  <a:lnTo>
                    <a:pt x="1024" y="1030"/>
                  </a:lnTo>
                  <a:lnTo>
                    <a:pt x="1032" y="1081"/>
                  </a:lnTo>
                  <a:lnTo>
                    <a:pt x="1029" y="1132"/>
                  </a:lnTo>
                  <a:lnTo>
                    <a:pt x="977" y="1143"/>
                  </a:lnTo>
                  <a:lnTo>
                    <a:pt x="936" y="1145"/>
                  </a:lnTo>
                  <a:lnTo>
                    <a:pt x="873" y="1164"/>
                  </a:lnTo>
                  <a:lnTo>
                    <a:pt x="807" y="1201"/>
                  </a:lnTo>
                  <a:lnTo>
                    <a:pt x="731" y="1234"/>
                  </a:lnTo>
                  <a:lnTo>
                    <a:pt x="663" y="1296"/>
                  </a:lnTo>
                  <a:lnTo>
                    <a:pt x="627" y="1331"/>
                  </a:lnTo>
                  <a:lnTo>
                    <a:pt x="607" y="1370"/>
                  </a:lnTo>
                  <a:lnTo>
                    <a:pt x="595" y="1412"/>
                  </a:lnTo>
                  <a:lnTo>
                    <a:pt x="569" y="1419"/>
                  </a:lnTo>
                  <a:lnTo>
                    <a:pt x="525" y="1434"/>
                  </a:lnTo>
                  <a:lnTo>
                    <a:pt x="490" y="1436"/>
                  </a:lnTo>
                  <a:lnTo>
                    <a:pt x="460" y="1454"/>
                  </a:lnTo>
                  <a:lnTo>
                    <a:pt x="422" y="1465"/>
                  </a:lnTo>
                  <a:lnTo>
                    <a:pt x="398" y="1462"/>
                  </a:lnTo>
                  <a:lnTo>
                    <a:pt x="377" y="1453"/>
                  </a:lnTo>
                  <a:lnTo>
                    <a:pt x="333" y="1435"/>
                  </a:lnTo>
                  <a:lnTo>
                    <a:pt x="314" y="1404"/>
                  </a:lnTo>
                  <a:lnTo>
                    <a:pt x="298" y="1371"/>
                  </a:lnTo>
                  <a:lnTo>
                    <a:pt x="298" y="1342"/>
                  </a:lnTo>
                  <a:lnTo>
                    <a:pt x="290" y="1320"/>
                  </a:lnTo>
                  <a:lnTo>
                    <a:pt x="279" y="1320"/>
                  </a:lnTo>
                  <a:lnTo>
                    <a:pt x="244" y="1320"/>
                  </a:lnTo>
                  <a:lnTo>
                    <a:pt x="208" y="1311"/>
                  </a:lnTo>
                  <a:lnTo>
                    <a:pt x="185" y="1284"/>
                  </a:lnTo>
                  <a:lnTo>
                    <a:pt x="168" y="1259"/>
                  </a:lnTo>
                  <a:lnTo>
                    <a:pt x="144" y="1246"/>
                  </a:lnTo>
                  <a:lnTo>
                    <a:pt x="108" y="1235"/>
                  </a:lnTo>
                  <a:lnTo>
                    <a:pt x="79" y="1228"/>
                  </a:lnTo>
                  <a:lnTo>
                    <a:pt x="88" y="667"/>
                  </a:lnTo>
                  <a:lnTo>
                    <a:pt x="0" y="18"/>
                  </a:lnTo>
                  <a:lnTo>
                    <a:pt x="71" y="13"/>
                  </a:lnTo>
                  <a:lnTo>
                    <a:pt x="127" y="10"/>
                  </a:lnTo>
                  <a:lnTo>
                    <a:pt x="221" y="0"/>
                  </a:lnTo>
                  <a:lnTo>
                    <a:pt x="283" y="11"/>
                  </a:lnTo>
                  <a:lnTo>
                    <a:pt x="314" y="30"/>
                  </a:lnTo>
                  <a:lnTo>
                    <a:pt x="363" y="49"/>
                  </a:lnTo>
                  <a:lnTo>
                    <a:pt x="398" y="61"/>
                  </a:lnTo>
                  <a:lnTo>
                    <a:pt x="445" y="61"/>
                  </a:lnTo>
                  <a:close/>
                </a:path>
              </a:pathLst>
            </a:custGeom>
            <a:solidFill>
              <a:srgbClr val="FFFFFF"/>
            </a:solidFill>
            <a:ln w="21590">
              <a:solidFill>
                <a:srgbClr val="000000"/>
              </a:solidFill>
              <a:round/>
              <a:headEnd/>
              <a:tailEnd/>
            </a:ln>
          </p:spPr>
          <p:txBody>
            <a:bodyPr/>
            <a:lstStyle/>
            <a:p>
              <a:endParaRPr lang="en-IE"/>
            </a:p>
          </p:txBody>
        </p:sp>
        <p:sp>
          <p:nvSpPr>
            <p:cNvPr id="41110" name="Freeform 18"/>
            <p:cNvSpPr>
              <a:spLocks/>
            </p:cNvSpPr>
            <p:nvPr/>
          </p:nvSpPr>
          <p:spPr bwMode="auto">
            <a:xfrm>
              <a:off x="2397" y="2542"/>
              <a:ext cx="1909" cy="1122"/>
            </a:xfrm>
            <a:custGeom>
              <a:avLst/>
              <a:gdLst>
                <a:gd name="T0" fmla="*/ 54 w 2776"/>
                <a:gd name="T1" fmla="*/ 1 h 2096"/>
                <a:gd name="T2" fmla="*/ 74 w 2776"/>
                <a:gd name="T3" fmla="*/ 3 h 2096"/>
                <a:gd name="T4" fmla="*/ 95 w 2776"/>
                <a:gd name="T5" fmla="*/ 7 h 2096"/>
                <a:gd name="T6" fmla="*/ 140 w 2776"/>
                <a:gd name="T7" fmla="*/ 14 h 2096"/>
                <a:gd name="T8" fmla="*/ 180 w 2776"/>
                <a:gd name="T9" fmla="*/ 29 h 2096"/>
                <a:gd name="T10" fmla="*/ 225 w 2776"/>
                <a:gd name="T11" fmla="*/ 36 h 2096"/>
                <a:gd name="T12" fmla="*/ 365 w 2776"/>
                <a:gd name="T13" fmla="*/ 29 h 2096"/>
                <a:gd name="T14" fmla="*/ 438 w 2776"/>
                <a:gd name="T15" fmla="*/ 27 h 2096"/>
                <a:gd name="T16" fmla="*/ 479 w 2776"/>
                <a:gd name="T17" fmla="*/ 23 h 2096"/>
                <a:gd name="T18" fmla="*/ 516 w 2776"/>
                <a:gd name="T19" fmla="*/ 18 h 2096"/>
                <a:gd name="T20" fmla="*/ 512 w 2776"/>
                <a:gd name="T21" fmla="*/ 11 h 2096"/>
                <a:gd name="T22" fmla="*/ 544 w 2776"/>
                <a:gd name="T23" fmla="*/ 9 h 2096"/>
                <a:gd name="T24" fmla="*/ 577 w 2776"/>
                <a:gd name="T25" fmla="*/ 19 h 2096"/>
                <a:gd name="T26" fmla="*/ 609 w 2776"/>
                <a:gd name="T27" fmla="*/ 36 h 2096"/>
                <a:gd name="T28" fmla="*/ 616 w 2776"/>
                <a:gd name="T29" fmla="*/ 51 h 2096"/>
                <a:gd name="T30" fmla="*/ 594 w 2776"/>
                <a:gd name="T31" fmla="*/ 65 h 2096"/>
                <a:gd name="T32" fmla="*/ 593 w 2776"/>
                <a:gd name="T33" fmla="*/ 81 h 2096"/>
                <a:gd name="T34" fmla="*/ 593 w 2776"/>
                <a:gd name="T35" fmla="*/ 96 h 2096"/>
                <a:gd name="T36" fmla="*/ 611 w 2776"/>
                <a:gd name="T37" fmla="*/ 106 h 2096"/>
                <a:gd name="T38" fmla="*/ 618 w 2776"/>
                <a:gd name="T39" fmla="*/ 117 h 2096"/>
                <a:gd name="T40" fmla="*/ 585 w 2776"/>
                <a:gd name="T41" fmla="*/ 122 h 2096"/>
                <a:gd name="T42" fmla="*/ 567 w 2776"/>
                <a:gd name="T43" fmla="*/ 135 h 2096"/>
                <a:gd name="T44" fmla="*/ 561 w 2776"/>
                <a:gd name="T45" fmla="*/ 147 h 2096"/>
                <a:gd name="T46" fmla="*/ 558 w 2776"/>
                <a:gd name="T47" fmla="*/ 166 h 2096"/>
                <a:gd name="T48" fmla="*/ 505 w 2776"/>
                <a:gd name="T49" fmla="*/ 164 h 2096"/>
                <a:gd name="T50" fmla="*/ 479 w 2776"/>
                <a:gd name="T51" fmla="*/ 151 h 2096"/>
                <a:gd name="T52" fmla="*/ 467 w 2776"/>
                <a:gd name="T53" fmla="*/ 144 h 2096"/>
                <a:gd name="T54" fmla="*/ 438 w 2776"/>
                <a:gd name="T55" fmla="*/ 139 h 2096"/>
                <a:gd name="T56" fmla="*/ 409 w 2776"/>
                <a:gd name="T57" fmla="*/ 139 h 2096"/>
                <a:gd name="T58" fmla="*/ 387 w 2776"/>
                <a:gd name="T59" fmla="*/ 134 h 2096"/>
                <a:gd name="T60" fmla="*/ 375 w 2776"/>
                <a:gd name="T61" fmla="*/ 132 h 2096"/>
                <a:gd name="T62" fmla="*/ 360 w 2776"/>
                <a:gd name="T63" fmla="*/ 125 h 2096"/>
                <a:gd name="T64" fmla="*/ 349 w 2776"/>
                <a:gd name="T65" fmla="*/ 112 h 2096"/>
                <a:gd name="T66" fmla="*/ 324 w 2776"/>
                <a:gd name="T67" fmla="*/ 110 h 2096"/>
                <a:gd name="T68" fmla="*/ 303 w 2776"/>
                <a:gd name="T69" fmla="*/ 112 h 2096"/>
                <a:gd name="T70" fmla="*/ 284 w 2776"/>
                <a:gd name="T71" fmla="*/ 110 h 2096"/>
                <a:gd name="T72" fmla="*/ 258 w 2776"/>
                <a:gd name="T73" fmla="*/ 112 h 2096"/>
                <a:gd name="T74" fmla="*/ 241 w 2776"/>
                <a:gd name="T75" fmla="*/ 115 h 2096"/>
                <a:gd name="T76" fmla="*/ 214 w 2776"/>
                <a:gd name="T77" fmla="*/ 113 h 2096"/>
                <a:gd name="T78" fmla="*/ 195 w 2776"/>
                <a:gd name="T79" fmla="*/ 116 h 2096"/>
                <a:gd name="T80" fmla="*/ 179 w 2776"/>
                <a:gd name="T81" fmla="*/ 116 h 2096"/>
                <a:gd name="T82" fmla="*/ 158 w 2776"/>
                <a:gd name="T83" fmla="*/ 109 h 2096"/>
                <a:gd name="T84" fmla="*/ 132 w 2776"/>
                <a:gd name="T85" fmla="*/ 105 h 2096"/>
                <a:gd name="T86" fmla="*/ 113 w 2776"/>
                <a:gd name="T87" fmla="*/ 98 h 2096"/>
                <a:gd name="T88" fmla="*/ 85 w 2776"/>
                <a:gd name="T89" fmla="*/ 94 h 2096"/>
                <a:gd name="T90" fmla="*/ 51 w 2776"/>
                <a:gd name="T91" fmla="*/ 92 h 2096"/>
                <a:gd name="T92" fmla="*/ 41 w 2776"/>
                <a:gd name="T93" fmla="*/ 94 h 2096"/>
                <a:gd name="T94" fmla="*/ 21 w 2776"/>
                <a:gd name="T95" fmla="*/ 90 h 2096"/>
                <a:gd name="T96" fmla="*/ 0 w 2776"/>
                <a:gd name="T97" fmla="*/ 90 h 2096"/>
                <a:gd name="T98" fmla="*/ 15 w 2776"/>
                <a:gd name="T99" fmla="*/ 85 h 2096"/>
                <a:gd name="T100" fmla="*/ 46 w 2776"/>
                <a:gd name="T101" fmla="*/ 74 h 2096"/>
                <a:gd name="T102" fmla="*/ 69 w 2776"/>
                <a:gd name="T103" fmla="*/ 58 h 2096"/>
                <a:gd name="T104" fmla="*/ 72 w 2776"/>
                <a:gd name="T105" fmla="*/ 51 h 2096"/>
                <a:gd name="T106" fmla="*/ 58 w 2776"/>
                <a:gd name="T107" fmla="*/ 44 h 2096"/>
                <a:gd name="T108" fmla="*/ 29 w 2776"/>
                <a:gd name="T109" fmla="*/ 41 h 2096"/>
                <a:gd name="T110" fmla="*/ 14 w 2776"/>
                <a:gd name="T111" fmla="*/ 37 h 2096"/>
                <a:gd name="T112" fmla="*/ 14 w 2776"/>
                <a:gd name="T113" fmla="*/ 25 h 2096"/>
                <a:gd name="T114" fmla="*/ 32 w 2776"/>
                <a:gd name="T115" fmla="*/ 17 h 2096"/>
                <a:gd name="T116" fmla="*/ 35 w 2776"/>
                <a:gd name="T117" fmla="*/ 10 h 209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776"/>
                <a:gd name="T178" fmla="*/ 0 h 2096"/>
                <a:gd name="T179" fmla="*/ 2776 w 2776"/>
                <a:gd name="T180" fmla="*/ 2096 h 209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776" h="2096">
                  <a:moveTo>
                    <a:pt x="199" y="17"/>
                  </a:moveTo>
                  <a:lnTo>
                    <a:pt x="210" y="20"/>
                  </a:lnTo>
                  <a:lnTo>
                    <a:pt x="240" y="5"/>
                  </a:lnTo>
                  <a:lnTo>
                    <a:pt x="275" y="0"/>
                  </a:lnTo>
                  <a:lnTo>
                    <a:pt x="303" y="5"/>
                  </a:lnTo>
                  <a:lnTo>
                    <a:pt x="327" y="34"/>
                  </a:lnTo>
                  <a:lnTo>
                    <a:pt x="365" y="69"/>
                  </a:lnTo>
                  <a:lnTo>
                    <a:pt x="399" y="92"/>
                  </a:lnTo>
                  <a:lnTo>
                    <a:pt x="424" y="96"/>
                  </a:lnTo>
                  <a:lnTo>
                    <a:pt x="517" y="119"/>
                  </a:lnTo>
                  <a:lnTo>
                    <a:pt x="549" y="128"/>
                  </a:lnTo>
                  <a:lnTo>
                    <a:pt x="625" y="179"/>
                  </a:lnTo>
                  <a:lnTo>
                    <a:pt x="728" y="259"/>
                  </a:lnTo>
                  <a:lnTo>
                    <a:pt x="765" y="317"/>
                  </a:lnTo>
                  <a:lnTo>
                    <a:pt x="806" y="351"/>
                  </a:lnTo>
                  <a:lnTo>
                    <a:pt x="898" y="402"/>
                  </a:lnTo>
                  <a:lnTo>
                    <a:pt x="941" y="433"/>
                  </a:lnTo>
                  <a:lnTo>
                    <a:pt x="1006" y="445"/>
                  </a:lnTo>
                  <a:lnTo>
                    <a:pt x="1026" y="655"/>
                  </a:lnTo>
                  <a:lnTo>
                    <a:pt x="1592" y="342"/>
                  </a:lnTo>
                  <a:lnTo>
                    <a:pt x="1631" y="358"/>
                  </a:lnTo>
                  <a:lnTo>
                    <a:pt x="1676" y="373"/>
                  </a:lnTo>
                  <a:lnTo>
                    <a:pt x="1908" y="337"/>
                  </a:lnTo>
                  <a:lnTo>
                    <a:pt x="1957" y="327"/>
                  </a:lnTo>
                  <a:lnTo>
                    <a:pt x="1993" y="320"/>
                  </a:lnTo>
                  <a:lnTo>
                    <a:pt x="2042" y="307"/>
                  </a:lnTo>
                  <a:lnTo>
                    <a:pt x="2139" y="283"/>
                  </a:lnTo>
                  <a:lnTo>
                    <a:pt x="2200" y="259"/>
                  </a:lnTo>
                  <a:lnTo>
                    <a:pt x="2293" y="249"/>
                  </a:lnTo>
                  <a:lnTo>
                    <a:pt x="2306" y="220"/>
                  </a:lnTo>
                  <a:lnTo>
                    <a:pt x="2280" y="194"/>
                  </a:lnTo>
                  <a:lnTo>
                    <a:pt x="2268" y="160"/>
                  </a:lnTo>
                  <a:lnTo>
                    <a:pt x="2288" y="134"/>
                  </a:lnTo>
                  <a:lnTo>
                    <a:pt x="2329" y="132"/>
                  </a:lnTo>
                  <a:lnTo>
                    <a:pt x="2370" y="117"/>
                  </a:lnTo>
                  <a:lnTo>
                    <a:pt x="2432" y="108"/>
                  </a:lnTo>
                  <a:lnTo>
                    <a:pt x="2479" y="146"/>
                  </a:lnTo>
                  <a:lnTo>
                    <a:pt x="2520" y="184"/>
                  </a:lnTo>
                  <a:lnTo>
                    <a:pt x="2579" y="233"/>
                  </a:lnTo>
                  <a:lnTo>
                    <a:pt x="2632" y="300"/>
                  </a:lnTo>
                  <a:lnTo>
                    <a:pt x="2689" y="382"/>
                  </a:lnTo>
                  <a:lnTo>
                    <a:pt x="2721" y="444"/>
                  </a:lnTo>
                  <a:lnTo>
                    <a:pt x="2740" y="493"/>
                  </a:lnTo>
                  <a:lnTo>
                    <a:pt x="2756" y="548"/>
                  </a:lnTo>
                  <a:lnTo>
                    <a:pt x="2755" y="623"/>
                  </a:lnTo>
                  <a:lnTo>
                    <a:pt x="2731" y="685"/>
                  </a:lnTo>
                  <a:lnTo>
                    <a:pt x="2689" y="740"/>
                  </a:lnTo>
                  <a:lnTo>
                    <a:pt x="2656" y="793"/>
                  </a:lnTo>
                  <a:lnTo>
                    <a:pt x="2631" y="848"/>
                  </a:lnTo>
                  <a:lnTo>
                    <a:pt x="2630" y="921"/>
                  </a:lnTo>
                  <a:lnTo>
                    <a:pt x="2654" y="983"/>
                  </a:lnTo>
                  <a:lnTo>
                    <a:pt x="2650" y="1062"/>
                  </a:lnTo>
                  <a:lnTo>
                    <a:pt x="2642" y="1098"/>
                  </a:lnTo>
                  <a:lnTo>
                    <a:pt x="2652" y="1171"/>
                  </a:lnTo>
                  <a:lnTo>
                    <a:pt x="2676" y="1206"/>
                  </a:lnTo>
                  <a:lnTo>
                    <a:pt x="2698" y="1228"/>
                  </a:lnTo>
                  <a:lnTo>
                    <a:pt x="2729" y="1292"/>
                  </a:lnTo>
                  <a:lnTo>
                    <a:pt x="2755" y="1328"/>
                  </a:lnTo>
                  <a:lnTo>
                    <a:pt x="2776" y="1367"/>
                  </a:lnTo>
                  <a:lnTo>
                    <a:pt x="2765" y="1419"/>
                  </a:lnTo>
                  <a:lnTo>
                    <a:pt x="2724" y="1433"/>
                  </a:lnTo>
                  <a:lnTo>
                    <a:pt x="2664" y="1454"/>
                  </a:lnTo>
                  <a:lnTo>
                    <a:pt x="2614" y="1480"/>
                  </a:lnTo>
                  <a:lnTo>
                    <a:pt x="2582" y="1544"/>
                  </a:lnTo>
                  <a:lnTo>
                    <a:pt x="2555" y="1586"/>
                  </a:lnTo>
                  <a:lnTo>
                    <a:pt x="2538" y="1652"/>
                  </a:lnTo>
                  <a:lnTo>
                    <a:pt x="2521" y="1676"/>
                  </a:lnTo>
                  <a:lnTo>
                    <a:pt x="2504" y="1720"/>
                  </a:lnTo>
                  <a:lnTo>
                    <a:pt x="2508" y="1793"/>
                  </a:lnTo>
                  <a:lnTo>
                    <a:pt x="2512" y="1860"/>
                  </a:lnTo>
                  <a:lnTo>
                    <a:pt x="2503" y="1935"/>
                  </a:lnTo>
                  <a:lnTo>
                    <a:pt x="2496" y="2025"/>
                  </a:lnTo>
                  <a:lnTo>
                    <a:pt x="2343" y="2096"/>
                  </a:lnTo>
                  <a:lnTo>
                    <a:pt x="2300" y="2045"/>
                  </a:lnTo>
                  <a:lnTo>
                    <a:pt x="2255" y="1996"/>
                  </a:lnTo>
                  <a:lnTo>
                    <a:pt x="2208" y="1942"/>
                  </a:lnTo>
                  <a:lnTo>
                    <a:pt x="2168" y="1902"/>
                  </a:lnTo>
                  <a:lnTo>
                    <a:pt x="2140" y="1847"/>
                  </a:lnTo>
                  <a:lnTo>
                    <a:pt x="2114" y="1816"/>
                  </a:lnTo>
                  <a:lnTo>
                    <a:pt x="2098" y="1790"/>
                  </a:lnTo>
                  <a:lnTo>
                    <a:pt x="2088" y="1753"/>
                  </a:lnTo>
                  <a:lnTo>
                    <a:pt x="2078" y="1723"/>
                  </a:lnTo>
                  <a:lnTo>
                    <a:pt x="2028" y="1704"/>
                  </a:lnTo>
                  <a:lnTo>
                    <a:pt x="1959" y="1695"/>
                  </a:lnTo>
                  <a:lnTo>
                    <a:pt x="1914" y="1691"/>
                  </a:lnTo>
                  <a:lnTo>
                    <a:pt x="1867" y="1691"/>
                  </a:lnTo>
                  <a:lnTo>
                    <a:pt x="1829" y="1691"/>
                  </a:lnTo>
                  <a:lnTo>
                    <a:pt x="1797" y="1678"/>
                  </a:lnTo>
                  <a:lnTo>
                    <a:pt x="1764" y="1654"/>
                  </a:lnTo>
                  <a:lnTo>
                    <a:pt x="1732" y="1629"/>
                  </a:lnTo>
                  <a:lnTo>
                    <a:pt x="1718" y="1620"/>
                  </a:lnTo>
                  <a:lnTo>
                    <a:pt x="1699" y="1606"/>
                  </a:lnTo>
                  <a:lnTo>
                    <a:pt x="1678" y="1603"/>
                  </a:lnTo>
                  <a:lnTo>
                    <a:pt x="1643" y="1585"/>
                  </a:lnTo>
                  <a:lnTo>
                    <a:pt x="1615" y="1562"/>
                  </a:lnTo>
                  <a:lnTo>
                    <a:pt x="1611" y="1517"/>
                  </a:lnTo>
                  <a:lnTo>
                    <a:pt x="1597" y="1452"/>
                  </a:lnTo>
                  <a:lnTo>
                    <a:pt x="1575" y="1412"/>
                  </a:lnTo>
                  <a:lnTo>
                    <a:pt x="1557" y="1370"/>
                  </a:lnTo>
                  <a:lnTo>
                    <a:pt x="1520" y="1354"/>
                  </a:lnTo>
                  <a:lnTo>
                    <a:pt x="1487" y="1345"/>
                  </a:lnTo>
                  <a:lnTo>
                    <a:pt x="1449" y="1338"/>
                  </a:lnTo>
                  <a:lnTo>
                    <a:pt x="1411" y="1344"/>
                  </a:lnTo>
                  <a:lnTo>
                    <a:pt x="1383" y="1359"/>
                  </a:lnTo>
                  <a:lnTo>
                    <a:pt x="1358" y="1364"/>
                  </a:lnTo>
                  <a:lnTo>
                    <a:pt x="1323" y="1362"/>
                  </a:lnTo>
                  <a:lnTo>
                    <a:pt x="1288" y="1353"/>
                  </a:lnTo>
                  <a:lnTo>
                    <a:pt x="1271" y="1344"/>
                  </a:lnTo>
                  <a:lnTo>
                    <a:pt x="1225" y="1333"/>
                  </a:lnTo>
                  <a:lnTo>
                    <a:pt x="1181" y="1342"/>
                  </a:lnTo>
                  <a:lnTo>
                    <a:pt x="1151" y="1372"/>
                  </a:lnTo>
                  <a:lnTo>
                    <a:pt x="1132" y="1399"/>
                  </a:lnTo>
                  <a:lnTo>
                    <a:pt x="1091" y="1404"/>
                  </a:lnTo>
                  <a:lnTo>
                    <a:pt x="1081" y="1392"/>
                  </a:lnTo>
                  <a:lnTo>
                    <a:pt x="1053" y="1374"/>
                  </a:lnTo>
                  <a:lnTo>
                    <a:pt x="1024" y="1359"/>
                  </a:lnTo>
                  <a:lnTo>
                    <a:pt x="956" y="1374"/>
                  </a:lnTo>
                  <a:lnTo>
                    <a:pt x="925" y="1388"/>
                  </a:lnTo>
                  <a:lnTo>
                    <a:pt x="909" y="1406"/>
                  </a:lnTo>
                  <a:lnTo>
                    <a:pt x="873" y="1414"/>
                  </a:lnTo>
                  <a:lnTo>
                    <a:pt x="854" y="1424"/>
                  </a:lnTo>
                  <a:lnTo>
                    <a:pt x="830" y="1429"/>
                  </a:lnTo>
                  <a:lnTo>
                    <a:pt x="798" y="1414"/>
                  </a:lnTo>
                  <a:lnTo>
                    <a:pt x="757" y="1396"/>
                  </a:lnTo>
                  <a:lnTo>
                    <a:pt x="730" y="1356"/>
                  </a:lnTo>
                  <a:lnTo>
                    <a:pt x="705" y="1329"/>
                  </a:lnTo>
                  <a:lnTo>
                    <a:pt x="664" y="1301"/>
                  </a:lnTo>
                  <a:lnTo>
                    <a:pt x="630" y="1292"/>
                  </a:lnTo>
                  <a:lnTo>
                    <a:pt x="589" y="1280"/>
                  </a:lnTo>
                  <a:lnTo>
                    <a:pt x="554" y="1255"/>
                  </a:lnTo>
                  <a:lnTo>
                    <a:pt x="522" y="1225"/>
                  </a:lnTo>
                  <a:lnTo>
                    <a:pt x="508" y="1198"/>
                  </a:lnTo>
                  <a:lnTo>
                    <a:pt x="487" y="1162"/>
                  </a:lnTo>
                  <a:lnTo>
                    <a:pt x="438" y="1146"/>
                  </a:lnTo>
                  <a:lnTo>
                    <a:pt x="378" y="1148"/>
                  </a:lnTo>
                  <a:lnTo>
                    <a:pt x="327" y="1137"/>
                  </a:lnTo>
                  <a:lnTo>
                    <a:pt x="290" y="1118"/>
                  </a:lnTo>
                  <a:lnTo>
                    <a:pt x="228" y="1112"/>
                  </a:lnTo>
                  <a:lnTo>
                    <a:pt x="202" y="1116"/>
                  </a:lnTo>
                  <a:lnTo>
                    <a:pt x="187" y="1135"/>
                  </a:lnTo>
                  <a:lnTo>
                    <a:pt x="182" y="1145"/>
                  </a:lnTo>
                  <a:lnTo>
                    <a:pt x="160" y="1129"/>
                  </a:lnTo>
                  <a:lnTo>
                    <a:pt x="125" y="1110"/>
                  </a:lnTo>
                  <a:lnTo>
                    <a:pt x="90" y="1101"/>
                  </a:lnTo>
                  <a:lnTo>
                    <a:pt x="52" y="1106"/>
                  </a:lnTo>
                  <a:lnTo>
                    <a:pt x="15" y="1115"/>
                  </a:lnTo>
                  <a:lnTo>
                    <a:pt x="0" y="1101"/>
                  </a:lnTo>
                  <a:lnTo>
                    <a:pt x="8" y="1073"/>
                  </a:lnTo>
                  <a:lnTo>
                    <a:pt x="52" y="1031"/>
                  </a:lnTo>
                  <a:lnTo>
                    <a:pt x="69" y="1031"/>
                  </a:lnTo>
                  <a:lnTo>
                    <a:pt x="100" y="998"/>
                  </a:lnTo>
                  <a:lnTo>
                    <a:pt x="158" y="963"/>
                  </a:lnTo>
                  <a:lnTo>
                    <a:pt x="208" y="904"/>
                  </a:lnTo>
                  <a:lnTo>
                    <a:pt x="254" y="851"/>
                  </a:lnTo>
                  <a:lnTo>
                    <a:pt x="307" y="763"/>
                  </a:lnTo>
                  <a:lnTo>
                    <a:pt x="308" y="706"/>
                  </a:lnTo>
                  <a:lnTo>
                    <a:pt x="308" y="672"/>
                  </a:lnTo>
                  <a:lnTo>
                    <a:pt x="319" y="648"/>
                  </a:lnTo>
                  <a:lnTo>
                    <a:pt x="325" y="624"/>
                  </a:lnTo>
                  <a:lnTo>
                    <a:pt x="316" y="586"/>
                  </a:lnTo>
                  <a:lnTo>
                    <a:pt x="295" y="560"/>
                  </a:lnTo>
                  <a:lnTo>
                    <a:pt x="261" y="540"/>
                  </a:lnTo>
                  <a:lnTo>
                    <a:pt x="208" y="502"/>
                  </a:lnTo>
                  <a:lnTo>
                    <a:pt x="169" y="481"/>
                  </a:lnTo>
                  <a:lnTo>
                    <a:pt x="128" y="497"/>
                  </a:lnTo>
                  <a:lnTo>
                    <a:pt x="95" y="503"/>
                  </a:lnTo>
                  <a:lnTo>
                    <a:pt x="62" y="503"/>
                  </a:lnTo>
                  <a:lnTo>
                    <a:pt x="65" y="452"/>
                  </a:lnTo>
                  <a:lnTo>
                    <a:pt x="57" y="401"/>
                  </a:lnTo>
                  <a:lnTo>
                    <a:pt x="66" y="357"/>
                  </a:lnTo>
                  <a:lnTo>
                    <a:pt x="64" y="308"/>
                  </a:lnTo>
                  <a:lnTo>
                    <a:pt x="74" y="251"/>
                  </a:lnTo>
                  <a:lnTo>
                    <a:pt x="97" y="207"/>
                  </a:lnTo>
                  <a:lnTo>
                    <a:pt x="142" y="198"/>
                  </a:lnTo>
                  <a:lnTo>
                    <a:pt x="142" y="187"/>
                  </a:lnTo>
                  <a:lnTo>
                    <a:pt x="144" y="137"/>
                  </a:lnTo>
                  <a:lnTo>
                    <a:pt x="155" y="119"/>
                  </a:lnTo>
                  <a:lnTo>
                    <a:pt x="182" y="75"/>
                  </a:lnTo>
                  <a:lnTo>
                    <a:pt x="199" y="17"/>
                  </a:lnTo>
                  <a:close/>
                </a:path>
              </a:pathLst>
            </a:custGeom>
            <a:solidFill>
              <a:srgbClr val="FFFFFF"/>
            </a:solidFill>
            <a:ln w="21590">
              <a:solidFill>
                <a:srgbClr val="000000"/>
              </a:solidFill>
              <a:round/>
              <a:headEnd/>
              <a:tailEnd/>
            </a:ln>
          </p:spPr>
          <p:txBody>
            <a:bodyPr/>
            <a:lstStyle/>
            <a:p>
              <a:endParaRPr lang="en-IE"/>
            </a:p>
          </p:txBody>
        </p:sp>
        <p:sp>
          <p:nvSpPr>
            <p:cNvPr id="41111" name="Freeform 19"/>
            <p:cNvSpPr>
              <a:spLocks/>
            </p:cNvSpPr>
            <p:nvPr/>
          </p:nvSpPr>
          <p:spPr bwMode="auto">
            <a:xfrm>
              <a:off x="1166" y="2562"/>
              <a:ext cx="627" cy="310"/>
            </a:xfrm>
            <a:custGeom>
              <a:avLst/>
              <a:gdLst>
                <a:gd name="T0" fmla="*/ 176 w 911"/>
                <a:gd name="T1" fmla="*/ 48 h 578"/>
                <a:gd name="T2" fmla="*/ 167 w 911"/>
                <a:gd name="T3" fmla="*/ 47 h 578"/>
                <a:gd name="T4" fmla="*/ 162 w 911"/>
                <a:gd name="T5" fmla="*/ 47 h 578"/>
                <a:gd name="T6" fmla="*/ 154 w 911"/>
                <a:gd name="T7" fmla="*/ 45 h 578"/>
                <a:gd name="T8" fmla="*/ 150 w 911"/>
                <a:gd name="T9" fmla="*/ 44 h 578"/>
                <a:gd name="T10" fmla="*/ 145 w 911"/>
                <a:gd name="T11" fmla="*/ 45 h 578"/>
                <a:gd name="T12" fmla="*/ 142 w 911"/>
                <a:gd name="T13" fmla="*/ 45 h 578"/>
                <a:gd name="T14" fmla="*/ 138 w 911"/>
                <a:gd name="T15" fmla="*/ 45 h 578"/>
                <a:gd name="T16" fmla="*/ 134 w 911"/>
                <a:gd name="T17" fmla="*/ 45 h 578"/>
                <a:gd name="T18" fmla="*/ 130 w 911"/>
                <a:gd name="T19" fmla="*/ 45 h 578"/>
                <a:gd name="T20" fmla="*/ 130 w 911"/>
                <a:gd name="T21" fmla="*/ 43 h 578"/>
                <a:gd name="T22" fmla="*/ 130 w 911"/>
                <a:gd name="T23" fmla="*/ 41 h 578"/>
                <a:gd name="T24" fmla="*/ 130 w 911"/>
                <a:gd name="T25" fmla="*/ 38 h 578"/>
                <a:gd name="T26" fmla="*/ 129 w 911"/>
                <a:gd name="T27" fmla="*/ 35 h 578"/>
                <a:gd name="T28" fmla="*/ 126 w 911"/>
                <a:gd name="T29" fmla="*/ 32 h 578"/>
                <a:gd name="T30" fmla="*/ 120 w 911"/>
                <a:gd name="T31" fmla="*/ 31 h 578"/>
                <a:gd name="T32" fmla="*/ 111 w 911"/>
                <a:gd name="T33" fmla="*/ 28 h 578"/>
                <a:gd name="T34" fmla="*/ 105 w 911"/>
                <a:gd name="T35" fmla="*/ 27 h 578"/>
                <a:gd name="T36" fmla="*/ 96 w 911"/>
                <a:gd name="T37" fmla="*/ 26 h 578"/>
                <a:gd name="T38" fmla="*/ 83 w 911"/>
                <a:gd name="T39" fmla="*/ 25 h 578"/>
                <a:gd name="T40" fmla="*/ 70 w 911"/>
                <a:gd name="T41" fmla="*/ 25 h 578"/>
                <a:gd name="T42" fmla="*/ 54 w 911"/>
                <a:gd name="T43" fmla="*/ 28 h 578"/>
                <a:gd name="T44" fmla="*/ 45 w 911"/>
                <a:gd name="T45" fmla="*/ 31 h 578"/>
                <a:gd name="T46" fmla="*/ 30 w 911"/>
                <a:gd name="T47" fmla="*/ 33 h 578"/>
                <a:gd name="T48" fmla="*/ 20 w 911"/>
                <a:gd name="T49" fmla="*/ 36 h 578"/>
                <a:gd name="T50" fmla="*/ 12 w 911"/>
                <a:gd name="T51" fmla="*/ 38 h 578"/>
                <a:gd name="T52" fmla="*/ 3 w 911"/>
                <a:gd name="T53" fmla="*/ 39 h 578"/>
                <a:gd name="T54" fmla="*/ 2 w 911"/>
                <a:gd name="T55" fmla="*/ 34 h 578"/>
                <a:gd name="T56" fmla="*/ 0 w 911"/>
                <a:gd name="T57" fmla="*/ 31 h 578"/>
                <a:gd name="T58" fmla="*/ 0 w 911"/>
                <a:gd name="T59" fmla="*/ 28 h 578"/>
                <a:gd name="T60" fmla="*/ 1 w 911"/>
                <a:gd name="T61" fmla="*/ 25 h 578"/>
                <a:gd name="T62" fmla="*/ 4 w 911"/>
                <a:gd name="T63" fmla="*/ 22 h 578"/>
                <a:gd name="T64" fmla="*/ 8 w 911"/>
                <a:gd name="T65" fmla="*/ 19 h 578"/>
                <a:gd name="T66" fmla="*/ 12 w 911"/>
                <a:gd name="T67" fmla="*/ 17 h 578"/>
                <a:gd name="T68" fmla="*/ 16 w 911"/>
                <a:gd name="T69" fmla="*/ 14 h 578"/>
                <a:gd name="T70" fmla="*/ 13 w 911"/>
                <a:gd name="T71" fmla="*/ 11 h 578"/>
                <a:gd name="T72" fmla="*/ 7 w 911"/>
                <a:gd name="T73" fmla="*/ 8 h 578"/>
                <a:gd name="T74" fmla="*/ 2 w 911"/>
                <a:gd name="T75" fmla="*/ 6 h 578"/>
                <a:gd name="T76" fmla="*/ 2 w 911"/>
                <a:gd name="T77" fmla="*/ 5 h 578"/>
                <a:gd name="T78" fmla="*/ 0 w 911"/>
                <a:gd name="T79" fmla="*/ 2 h 578"/>
                <a:gd name="T80" fmla="*/ 204 w 911"/>
                <a:gd name="T81" fmla="*/ 0 h 578"/>
                <a:gd name="T82" fmla="*/ 202 w 911"/>
                <a:gd name="T83" fmla="*/ 46 h 578"/>
                <a:gd name="T84" fmla="*/ 197 w 911"/>
                <a:gd name="T85" fmla="*/ 47 h 578"/>
                <a:gd name="T86" fmla="*/ 191 w 911"/>
                <a:gd name="T87" fmla="*/ 47 h 578"/>
                <a:gd name="T88" fmla="*/ 184 w 911"/>
                <a:gd name="T89" fmla="*/ 47 h 578"/>
                <a:gd name="T90" fmla="*/ 176 w 911"/>
                <a:gd name="T91" fmla="*/ 48 h 57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11"/>
                <a:gd name="T139" fmla="*/ 0 h 578"/>
                <a:gd name="T140" fmla="*/ 911 w 911"/>
                <a:gd name="T141" fmla="*/ 578 h 57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11" h="578">
                  <a:moveTo>
                    <a:pt x="786" y="578"/>
                  </a:moveTo>
                  <a:lnTo>
                    <a:pt x="746" y="571"/>
                  </a:lnTo>
                  <a:lnTo>
                    <a:pt x="725" y="564"/>
                  </a:lnTo>
                  <a:lnTo>
                    <a:pt x="687" y="542"/>
                  </a:lnTo>
                  <a:lnTo>
                    <a:pt x="670" y="531"/>
                  </a:lnTo>
                  <a:lnTo>
                    <a:pt x="648" y="537"/>
                  </a:lnTo>
                  <a:lnTo>
                    <a:pt x="631" y="544"/>
                  </a:lnTo>
                  <a:lnTo>
                    <a:pt x="612" y="546"/>
                  </a:lnTo>
                  <a:lnTo>
                    <a:pt x="597" y="546"/>
                  </a:lnTo>
                  <a:lnTo>
                    <a:pt x="580" y="539"/>
                  </a:lnTo>
                  <a:lnTo>
                    <a:pt x="580" y="519"/>
                  </a:lnTo>
                  <a:lnTo>
                    <a:pt x="580" y="495"/>
                  </a:lnTo>
                  <a:lnTo>
                    <a:pt x="581" y="455"/>
                  </a:lnTo>
                  <a:lnTo>
                    <a:pt x="576" y="420"/>
                  </a:lnTo>
                  <a:lnTo>
                    <a:pt x="562" y="389"/>
                  </a:lnTo>
                  <a:lnTo>
                    <a:pt x="533" y="371"/>
                  </a:lnTo>
                  <a:lnTo>
                    <a:pt x="497" y="344"/>
                  </a:lnTo>
                  <a:lnTo>
                    <a:pt x="468" y="331"/>
                  </a:lnTo>
                  <a:lnTo>
                    <a:pt x="427" y="315"/>
                  </a:lnTo>
                  <a:lnTo>
                    <a:pt x="367" y="304"/>
                  </a:lnTo>
                  <a:lnTo>
                    <a:pt x="313" y="303"/>
                  </a:lnTo>
                  <a:lnTo>
                    <a:pt x="238" y="340"/>
                  </a:lnTo>
                  <a:lnTo>
                    <a:pt x="197" y="369"/>
                  </a:lnTo>
                  <a:lnTo>
                    <a:pt x="135" y="404"/>
                  </a:lnTo>
                  <a:lnTo>
                    <a:pt x="88" y="430"/>
                  </a:lnTo>
                  <a:lnTo>
                    <a:pt x="53" y="452"/>
                  </a:lnTo>
                  <a:lnTo>
                    <a:pt x="12" y="478"/>
                  </a:lnTo>
                  <a:lnTo>
                    <a:pt x="8" y="418"/>
                  </a:lnTo>
                  <a:lnTo>
                    <a:pt x="0" y="372"/>
                  </a:lnTo>
                  <a:lnTo>
                    <a:pt x="0" y="337"/>
                  </a:lnTo>
                  <a:lnTo>
                    <a:pt x="5" y="299"/>
                  </a:lnTo>
                  <a:lnTo>
                    <a:pt x="19" y="268"/>
                  </a:lnTo>
                  <a:lnTo>
                    <a:pt x="34" y="237"/>
                  </a:lnTo>
                  <a:lnTo>
                    <a:pt x="55" y="207"/>
                  </a:lnTo>
                  <a:lnTo>
                    <a:pt x="72" y="169"/>
                  </a:lnTo>
                  <a:lnTo>
                    <a:pt x="56" y="132"/>
                  </a:lnTo>
                  <a:lnTo>
                    <a:pt x="32" y="96"/>
                  </a:lnTo>
                  <a:lnTo>
                    <a:pt x="10" y="80"/>
                  </a:lnTo>
                  <a:lnTo>
                    <a:pt x="8" y="63"/>
                  </a:lnTo>
                  <a:lnTo>
                    <a:pt x="0" y="25"/>
                  </a:lnTo>
                  <a:lnTo>
                    <a:pt x="911" y="0"/>
                  </a:lnTo>
                  <a:lnTo>
                    <a:pt x="902" y="561"/>
                  </a:lnTo>
                  <a:lnTo>
                    <a:pt x="877" y="572"/>
                  </a:lnTo>
                  <a:lnTo>
                    <a:pt x="853" y="572"/>
                  </a:lnTo>
                  <a:lnTo>
                    <a:pt x="820" y="572"/>
                  </a:lnTo>
                  <a:lnTo>
                    <a:pt x="786" y="578"/>
                  </a:lnTo>
                  <a:close/>
                </a:path>
              </a:pathLst>
            </a:custGeom>
            <a:solidFill>
              <a:srgbClr val="FFFFFF"/>
            </a:solidFill>
            <a:ln w="21590">
              <a:solidFill>
                <a:srgbClr val="000000"/>
              </a:solidFill>
              <a:round/>
              <a:headEnd/>
              <a:tailEnd/>
            </a:ln>
          </p:spPr>
          <p:txBody>
            <a:bodyPr/>
            <a:lstStyle/>
            <a:p>
              <a:endParaRPr lang="en-IE"/>
            </a:p>
          </p:txBody>
        </p:sp>
        <p:sp>
          <p:nvSpPr>
            <p:cNvPr id="41112" name="Freeform 20"/>
            <p:cNvSpPr>
              <a:spLocks/>
            </p:cNvSpPr>
            <p:nvPr/>
          </p:nvSpPr>
          <p:spPr bwMode="auto">
            <a:xfrm>
              <a:off x="1107" y="2064"/>
              <a:ext cx="686" cy="512"/>
            </a:xfrm>
            <a:custGeom>
              <a:avLst/>
              <a:gdLst>
                <a:gd name="T0" fmla="*/ 224 w 997"/>
                <a:gd name="T1" fmla="*/ 77 h 956"/>
                <a:gd name="T2" fmla="*/ 19 w 997"/>
                <a:gd name="T3" fmla="*/ 79 h 956"/>
                <a:gd name="T4" fmla="*/ 17 w 997"/>
                <a:gd name="T5" fmla="*/ 74 h 956"/>
                <a:gd name="T6" fmla="*/ 12 w 997"/>
                <a:gd name="T7" fmla="*/ 70 h 956"/>
                <a:gd name="T8" fmla="*/ 3 w 997"/>
                <a:gd name="T9" fmla="*/ 62 h 956"/>
                <a:gd name="T10" fmla="*/ 1 w 997"/>
                <a:gd name="T11" fmla="*/ 58 h 956"/>
                <a:gd name="T12" fmla="*/ 0 w 997"/>
                <a:gd name="T13" fmla="*/ 51 h 956"/>
                <a:gd name="T14" fmla="*/ 1 w 997"/>
                <a:gd name="T15" fmla="*/ 47 h 956"/>
                <a:gd name="T16" fmla="*/ 6 w 997"/>
                <a:gd name="T17" fmla="*/ 40 h 956"/>
                <a:gd name="T18" fmla="*/ 12 w 997"/>
                <a:gd name="T19" fmla="*/ 33 h 956"/>
                <a:gd name="T20" fmla="*/ 21 w 997"/>
                <a:gd name="T21" fmla="*/ 28 h 956"/>
                <a:gd name="T22" fmla="*/ 25 w 997"/>
                <a:gd name="T23" fmla="*/ 24 h 956"/>
                <a:gd name="T24" fmla="*/ 24 w 997"/>
                <a:gd name="T25" fmla="*/ 21 h 956"/>
                <a:gd name="T26" fmla="*/ 21 w 997"/>
                <a:gd name="T27" fmla="*/ 19 h 956"/>
                <a:gd name="T28" fmla="*/ 16 w 997"/>
                <a:gd name="T29" fmla="*/ 16 h 956"/>
                <a:gd name="T30" fmla="*/ 23 w 997"/>
                <a:gd name="T31" fmla="*/ 14 h 956"/>
                <a:gd name="T32" fmla="*/ 28 w 997"/>
                <a:gd name="T33" fmla="*/ 10 h 956"/>
                <a:gd name="T34" fmla="*/ 40 w 997"/>
                <a:gd name="T35" fmla="*/ 5 h 956"/>
                <a:gd name="T36" fmla="*/ 48 w 997"/>
                <a:gd name="T37" fmla="*/ 3 h 956"/>
                <a:gd name="T38" fmla="*/ 59 w 997"/>
                <a:gd name="T39" fmla="*/ 0 h 956"/>
                <a:gd name="T40" fmla="*/ 72 w 997"/>
                <a:gd name="T41" fmla="*/ 2 h 956"/>
                <a:gd name="T42" fmla="*/ 81 w 997"/>
                <a:gd name="T43" fmla="*/ 2 h 956"/>
                <a:gd name="T44" fmla="*/ 96 w 997"/>
                <a:gd name="T45" fmla="*/ 3 h 956"/>
                <a:gd name="T46" fmla="*/ 109 w 997"/>
                <a:gd name="T47" fmla="*/ 4 h 956"/>
                <a:gd name="T48" fmla="*/ 118 w 997"/>
                <a:gd name="T49" fmla="*/ 5 h 956"/>
                <a:gd name="T50" fmla="*/ 125 w 997"/>
                <a:gd name="T51" fmla="*/ 7 h 956"/>
                <a:gd name="T52" fmla="*/ 128 w 997"/>
                <a:gd name="T53" fmla="*/ 10 h 956"/>
                <a:gd name="T54" fmla="*/ 133 w 997"/>
                <a:gd name="T55" fmla="*/ 13 h 956"/>
                <a:gd name="T56" fmla="*/ 140 w 997"/>
                <a:gd name="T57" fmla="*/ 16 h 956"/>
                <a:gd name="T58" fmla="*/ 149 w 997"/>
                <a:gd name="T59" fmla="*/ 19 h 956"/>
                <a:gd name="T60" fmla="*/ 153 w 997"/>
                <a:gd name="T61" fmla="*/ 20 h 956"/>
                <a:gd name="T62" fmla="*/ 162 w 997"/>
                <a:gd name="T63" fmla="*/ 22 h 956"/>
                <a:gd name="T64" fmla="*/ 169 w 997"/>
                <a:gd name="T65" fmla="*/ 22 h 956"/>
                <a:gd name="T66" fmla="*/ 177 w 997"/>
                <a:gd name="T67" fmla="*/ 22 h 956"/>
                <a:gd name="T68" fmla="*/ 183 w 997"/>
                <a:gd name="T69" fmla="*/ 22 h 956"/>
                <a:gd name="T70" fmla="*/ 195 w 997"/>
                <a:gd name="T71" fmla="*/ 24 h 956"/>
                <a:gd name="T72" fmla="*/ 204 w 997"/>
                <a:gd name="T73" fmla="*/ 23 h 956"/>
                <a:gd name="T74" fmla="*/ 224 w 997"/>
                <a:gd name="T75" fmla="*/ 77 h 9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97"/>
                <a:gd name="T115" fmla="*/ 0 h 956"/>
                <a:gd name="T116" fmla="*/ 997 w 997"/>
                <a:gd name="T117" fmla="*/ 956 h 9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97" h="956">
                  <a:moveTo>
                    <a:pt x="997" y="931"/>
                  </a:moveTo>
                  <a:lnTo>
                    <a:pt x="86" y="956"/>
                  </a:lnTo>
                  <a:lnTo>
                    <a:pt x="75" y="896"/>
                  </a:lnTo>
                  <a:lnTo>
                    <a:pt x="52" y="848"/>
                  </a:lnTo>
                  <a:lnTo>
                    <a:pt x="14" y="748"/>
                  </a:lnTo>
                  <a:lnTo>
                    <a:pt x="5" y="700"/>
                  </a:lnTo>
                  <a:lnTo>
                    <a:pt x="0" y="625"/>
                  </a:lnTo>
                  <a:lnTo>
                    <a:pt x="4" y="568"/>
                  </a:lnTo>
                  <a:lnTo>
                    <a:pt x="27" y="487"/>
                  </a:lnTo>
                  <a:lnTo>
                    <a:pt x="55" y="402"/>
                  </a:lnTo>
                  <a:lnTo>
                    <a:pt x="90" y="346"/>
                  </a:lnTo>
                  <a:lnTo>
                    <a:pt x="112" y="294"/>
                  </a:lnTo>
                  <a:lnTo>
                    <a:pt x="107" y="261"/>
                  </a:lnTo>
                  <a:lnTo>
                    <a:pt x="90" y="231"/>
                  </a:lnTo>
                  <a:lnTo>
                    <a:pt x="70" y="191"/>
                  </a:lnTo>
                  <a:lnTo>
                    <a:pt x="105" y="170"/>
                  </a:lnTo>
                  <a:lnTo>
                    <a:pt x="124" y="114"/>
                  </a:lnTo>
                  <a:lnTo>
                    <a:pt x="177" y="54"/>
                  </a:lnTo>
                  <a:lnTo>
                    <a:pt x="215" y="31"/>
                  </a:lnTo>
                  <a:lnTo>
                    <a:pt x="264" y="0"/>
                  </a:lnTo>
                  <a:lnTo>
                    <a:pt x="319" y="21"/>
                  </a:lnTo>
                  <a:lnTo>
                    <a:pt x="360" y="23"/>
                  </a:lnTo>
                  <a:lnTo>
                    <a:pt x="428" y="29"/>
                  </a:lnTo>
                  <a:lnTo>
                    <a:pt x="485" y="50"/>
                  </a:lnTo>
                  <a:lnTo>
                    <a:pt x="529" y="59"/>
                  </a:lnTo>
                  <a:lnTo>
                    <a:pt x="555" y="87"/>
                  </a:lnTo>
                  <a:lnTo>
                    <a:pt x="572" y="123"/>
                  </a:lnTo>
                  <a:lnTo>
                    <a:pt x="594" y="153"/>
                  </a:lnTo>
                  <a:lnTo>
                    <a:pt x="628" y="187"/>
                  </a:lnTo>
                  <a:lnTo>
                    <a:pt x="663" y="227"/>
                  </a:lnTo>
                  <a:lnTo>
                    <a:pt x="684" y="245"/>
                  </a:lnTo>
                  <a:lnTo>
                    <a:pt x="723" y="266"/>
                  </a:lnTo>
                  <a:lnTo>
                    <a:pt x="753" y="273"/>
                  </a:lnTo>
                  <a:lnTo>
                    <a:pt x="790" y="275"/>
                  </a:lnTo>
                  <a:lnTo>
                    <a:pt x="817" y="275"/>
                  </a:lnTo>
                  <a:lnTo>
                    <a:pt x="869" y="285"/>
                  </a:lnTo>
                  <a:lnTo>
                    <a:pt x="909" y="282"/>
                  </a:lnTo>
                  <a:lnTo>
                    <a:pt x="997" y="931"/>
                  </a:lnTo>
                  <a:close/>
                </a:path>
              </a:pathLst>
            </a:custGeom>
            <a:solidFill>
              <a:srgbClr val="FFFFFF"/>
            </a:solidFill>
            <a:ln w="21590">
              <a:solidFill>
                <a:srgbClr val="000000"/>
              </a:solidFill>
              <a:round/>
              <a:headEnd/>
              <a:tailEnd/>
            </a:ln>
          </p:spPr>
          <p:txBody>
            <a:bodyPr/>
            <a:lstStyle/>
            <a:p>
              <a:endParaRPr lang="en-IE"/>
            </a:p>
          </p:txBody>
        </p:sp>
        <p:sp>
          <p:nvSpPr>
            <p:cNvPr id="41113" name="Rectangle 21"/>
            <p:cNvSpPr>
              <a:spLocks noChangeArrowheads="1"/>
            </p:cNvSpPr>
            <p:nvPr/>
          </p:nvSpPr>
          <p:spPr bwMode="auto">
            <a:xfrm>
              <a:off x="3198" y="2478"/>
              <a:ext cx="361"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1" hangingPunct="1">
                <a:spcBef>
                  <a:spcPct val="0"/>
                </a:spcBef>
                <a:buFontTx/>
                <a:buNone/>
              </a:pPr>
              <a:r>
                <a:rPr kumimoji="1" lang="en-GB" altLang="en-US" sz="1400" b="1">
                  <a:solidFill>
                    <a:schemeClr val="tx1"/>
                  </a:solidFill>
                </a:rPr>
                <a:t>El Fasher</a:t>
              </a:r>
              <a:endParaRPr kumimoji="1" lang="en-GB" altLang="en-US" sz="1400">
                <a:solidFill>
                  <a:schemeClr val="tx1"/>
                </a:solidFill>
              </a:endParaRPr>
            </a:p>
          </p:txBody>
        </p:sp>
        <p:sp>
          <p:nvSpPr>
            <p:cNvPr id="41114" name="Rectangle 22"/>
            <p:cNvSpPr>
              <a:spLocks noChangeArrowheads="1"/>
            </p:cNvSpPr>
            <p:nvPr/>
          </p:nvSpPr>
          <p:spPr bwMode="auto">
            <a:xfrm>
              <a:off x="4374" y="2750"/>
              <a:ext cx="69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1" hangingPunct="1">
                <a:spcBef>
                  <a:spcPct val="0"/>
                </a:spcBef>
                <a:buFontTx/>
                <a:buNone/>
              </a:pPr>
              <a:r>
                <a:rPr kumimoji="1" lang="en-GB" altLang="en-US" sz="1400" b="1">
                  <a:solidFill>
                    <a:schemeClr val="tx1"/>
                  </a:solidFill>
                </a:rPr>
                <a:t>Um Keddada</a:t>
              </a:r>
              <a:endParaRPr kumimoji="1" lang="en-GB" altLang="en-US" sz="1400">
                <a:solidFill>
                  <a:schemeClr val="tx1"/>
                </a:solidFill>
              </a:endParaRPr>
            </a:p>
          </p:txBody>
        </p:sp>
        <p:sp>
          <p:nvSpPr>
            <p:cNvPr id="41115" name="Rectangle 23"/>
            <p:cNvSpPr>
              <a:spLocks noChangeArrowheads="1"/>
            </p:cNvSpPr>
            <p:nvPr/>
          </p:nvSpPr>
          <p:spPr bwMode="auto">
            <a:xfrm>
              <a:off x="3378" y="1797"/>
              <a:ext cx="28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1" hangingPunct="1">
                <a:spcBef>
                  <a:spcPct val="0"/>
                </a:spcBef>
                <a:buFontTx/>
                <a:buNone/>
              </a:pPr>
              <a:r>
                <a:rPr kumimoji="1" lang="en-GB" altLang="en-US" sz="1400" b="1">
                  <a:solidFill>
                    <a:schemeClr val="tx1"/>
                  </a:solidFill>
                </a:rPr>
                <a:t>Mellit</a:t>
              </a:r>
              <a:endParaRPr kumimoji="1" lang="en-GB" altLang="en-US" sz="1400">
                <a:solidFill>
                  <a:schemeClr val="tx1"/>
                </a:solidFill>
              </a:endParaRPr>
            </a:p>
          </p:txBody>
        </p:sp>
        <p:sp>
          <p:nvSpPr>
            <p:cNvPr id="41116" name="Rectangle 24"/>
            <p:cNvSpPr>
              <a:spLocks noChangeArrowheads="1"/>
            </p:cNvSpPr>
            <p:nvPr/>
          </p:nvSpPr>
          <p:spPr bwMode="auto">
            <a:xfrm>
              <a:off x="2200" y="1525"/>
              <a:ext cx="51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1" hangingPunct="1">
                <a:spcBef>
                  <a:spcPct val="0"/>
                </a:spcBef>
                <a:buFontTx/>
                <a:buNone/>
              </a:pPr>
              <a:r>
                <a:rPr kumimoji="1" lang="en-GB" altLang="en-US" sz="1400" b="1">
                  <a:solidFill>
                    <a:schemeClr val="tx1"/>
                  </a:solidFill>
                </a:rPr>
                <a:t>Kutum</a:t>
              </a:r>
              <a:endParaRPr kumimoji="1" lang="en-GB" altLang="en-US" sz="1400">
                <a:solidFill>
                  <a:schemeClr val="tx1"/>
                </a:solidFill>
              </a:endParaRPr>
            </a:p>
          </p:txBody>
        </p:sp>
        <p:sp>
          <p:nvSpPr>
            <p:cNvPr id="41117" name="Rectangle 25"/>
            <p:cNvSpPr>
              <a:spLocks noChangeArrowheads="1"/>
            </p:cNvSpPr>
            <p:nvPr/>
          </p:nvSpPr>
          <p:spPr bwMode="auto">
            <a:xfrm>
              <a:off x="4092" y="3682"/>
              <a:ext cx="49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1" hangingPunct="1">
                <a:spcBef>
                  <a:spcPct val="0"/>
                </a:spcBef>
                <a:buFontTx/>
                <a:buNone/>
              </a:pPr>
              <a:r>
                <a:rPr kumimoji="1" lang="en-GB" altLang="en-US" sz="1400" b="1">
                  <a:solidFill>
                    <a:schemeClr val="tx1"/>
                  </a:solidFill>
                </a:rPr>
                <a:t>Taweisha</a:t>
              </a:r>
              <a:endParaRPr kumimoji="1" lang="en-GB" altLang="en-US" sz="1400">
                <a:solidFill>
                  <a:schemeClr val="tx1"/>
                </a:solidFill>
              </a:endParaRPr>
            </a:p>
          </p:txBody>
        </p:sp>
        <p:sp>
          <p:nvSpPr>
            <p:cNvPr id="41118" name="Rectangle 26"/>
            <p:cNvSpPr>
              <a:spLocks noChangeArrowheads="1"/>
            </p:cNvSpPr>
            <p:nvPr/>
          </p:nvSpPr>
          <p:spPr bwMode="auto">
            <a:xfrm>
              <a:off x="4466" y="4020"/>
              <a:ext cx="40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1" hangingPunct="1">
                <a:spcBef>
                  <a:spcPct val="0"/>
                </a:spcBef>
                <a:buFontTx/>
                <a:buNone/>
              </a:pPr>
              <a:r>
                <a:rPr kumimoji="1" lang="en-GB" altLang="en-US" sz="1400" b="1">
                  <a:solidFill>
                    <a:schemeClr val="tx1"/>
                  </a:solidFill>
                </a:rPr>
                <a:t>El Laeit</a:t>
              </a:r>
              <a:endParaRPr kumimoji="1" lang="en-GB" altLang="en-US" sz="1400">
                <a:solidFill>
                  <a:schemeClr val="tx1"/>
                </a:solidFill>
              </a:endParaRPr>
            </a:p>
          </p:txBody>
        </p:sp>
        <p:sp>
          <p:nvSpPr>
            <p:cNvPr id="41119" name="Rectangle 27"/>
            <p:cNvSpPr>
              <a:spLocks noChangeArrowheads="1"/>
            </p:cNvSpPr>
            <p:nvPr/>
          </p:nvSpPr>
          <p:spPr bwMode="auto">
            <a:xfrm>
              <a:off x="3027" y="1176"/>
              <a:ext cx="31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1" hangingPunct="1">
                <a:spcBef>
                  <a:spcPct val="0"/>
                </a:spcBef>
                <a:buFontTx/>
                <a:buNone/>
              </a:pPr>
              <a:r>
                <a:rPr kumimoji="1" lang="en-GB" altLang="en-US" sz="1400" b="1">
                  <a:solidFill>
                    <a:schemeClr val="tx1"/>
                  </a:solidFill>
                </a:rPr>
                <a:t>Malha</a:t>
              </a:r>
              <a:endParaRPr kumimoji="1" lang="en-GB" altLang="en-US" sz="1400">
                <a:solidFill>
                  <a:schemeClr val="tx1"/>
                </a:solidFill>
              </a:endParaRPr>
            </a:p>
          </p:txBody>
        </p:sp>
        <p:sp>
          <p:nvSpPr>
            <p:cNvPr id="41120" name="Rectangle 28"/>
            <p:cNvSpPr>
              <a:spLocks noChangeArrowheads="1"/>
            </p:cNvSpPr>
            <p:nvPr/>
          </p:nvSpPr>
          <p:spPr bwMode="auto">
            <a:xfrm>
              <a:off x="2675" y="2975"/>
              <a:ext cx="1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1" hangingPunct="1">
                <a:spcBef>
                  <a:spcPct val="0"/>
                </a:spcBef>
                <a:buFontTx/>
                <a:buNone/>
              </a:pPr>
              <a:r>
                <a:rPr kumimoji="1" lang="en-GB" altLang="en-US" sz="1400" b="1">
                  <a:solidFill>
                    <a:schemeClr val="tx1"/>
                  </a:solidFill>
                </a:rPr>
                <a:t>Tawila </a:t>
              </a:r>
              <a:r>
                <a:rPr kumimoji="1" lang="en-US" altLang="en-US" sz="1400" b="1">
                  <a:solidFill>
                    <a:schemeClr val="tx1"/>
                  </a:solidFill>
                </a:rPr>
                <a:t>&amp; Dar el Saalam</a:t>
              </a:r>
              <a:r>
                <a:rPr kumimoji="1" lang="en-GB" altLang="en-US" sz="1400">
                  <a:solidFill>
                    <a:schemeClr val="tx1"/>
                  </a:solidFill>
                </a:rPr>
                <a:t> </a:t>
              </a:r>
            </a:p>
          </p:txBody>
        </p:sp>
        <p:sp>
          <p:nvSpPr>
            <p:cNvPr id="41121" name="Rectangle 29"/>
            <p:cNvSpPr>
              <a:spLocks noChangeArrowheads="1"/>
            </p:cNvSpPr>
            <p:nvPr/>
          </p:nvSpPr>
          <p:spPr bwMode="auto">
            <a:xfrm>
              <a:off x="1040" y="1040"/>
              <a:ext cx="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1" hangingPunct="1">
                <a:spcBef>
                  <a:spcPct val="0"/>
                </a:spcBef>
                <a:buFontTx/>
                <a:buNone/>
              </a:pPr>
              <a:endParaRPr kumimoji="1" lang="en-GB" altLang="en-US" sz="1400">
                <a:solidFill>
                  <a:schemeClr val="tx1"/>
                </a:solidFill>
              </a:endParaRPr>
            </a:p>
          </p:txBody>
        </p:sp>
        <p:sp>
          <p:nvSpPr>
            <p:cNvPr id="41122" name="Rectangle 30"/>
            <p:cNvSpPr>
              <a:spLocks noChangeArrowheads="1"/>
            </p:cNvSpPr>
            <p:nvPr/>
          </p:nvSpPr>
          <p:spPr bwMode="auto">
            <a:xfrm>
              <a:off x="1471" y="1154"/>
              <a:ext cx="524"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1" hangingPunct="1">
                <a:spcBef>
                  <a:spcPct val="0"/>
                </a:spcBef>
                <a:buFontTx/>
                <a:buNone/>
              </a:pPr>
              <a:r>
                <a:rPr kumimoji="1" lang="en-GB" altLang="en-US" sz="1400" b="1">
                  <a:solidFill>
                    <a:schemeClr val="tx1"/>
                  </a:solidFill>
                </a:rPr>
                <a:t>Karnoi &amp;</a:t>
              </a:r>
              <a:endParaRPr kumimoji="1" lang="en-GB" altLang="en-US" sz="1400">
                <a:solidFill>
                  <a:schemeClr val="tx1"/>
                </a:solidFill>
              </a:endParaRPr>
            </a:p>
          </p:txBody>
        </p:sp>
        <p:sp>
          <p:nvSpPr>
            <p:cNvPr id="41123" name="Rectangle 31"/>
            <p:cNvSpPr>
              <a:spLocks noChangeArrowheads="1"/>
            </p:cNvSpPr>
            <p:nvPr/>
          </p:nvSpPr>
          <p:spPr bwMode="auto">
            <a:xfrm>
              <a:off x="1345" y="1449"/>
              <a:ext cx="55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1" hangingPunct="1">
                <a:spcBef>
                  <a:spcPct val="0"/>
                </a:spcBef>
                <a:buFontTx/>
                <a:buNone/>
              </a:pPr>
              <a:r>
                <a:rPr kumimoji="1" lang="en-GB" altLang="en-US" sz="1400" b="1">
                  <a:solidFill>
                    <a:schemeClr val="tx1"/>
                  </a:solidFill>
                </a:rPr>
                <a:t>Um Barow</a:t>
              </a:r>
              <a:endParaRPr kumimoji="1" lang="en-GB" altLang="en-US" sz="1400">
                <a:solidFill>
                  <a:schemeClr val="tx1"/>
                </a:solidFill>
              </a:endParaRPr>
            </a:p>
          </p:txBody>
        </p:sp>
        <p:sp>
          <p:nvSpPr>
            <p:cNvPr id="41124" name="Rectangle 32"/>
            <p:cNvSpPr>
              <a:spLocks noChangeArrowheads="1"/>
            </p:cNvSpPr>
            <p:nvPr/>
          </p:nvSpPr>
          <p:spPr bwMode="auto">
            <a:xfrm>
              <a:off x="4252" y="2074"/>
              <a:ext cx="31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1" hangingPunct="1">
                <a:spcBef>
                  <a:spcPct val="0"/>
                </a:spcBef>
                <a:buFontTx/>
                <a:buNone/>
              </a:pPr>
              <a:r>
                <a:rPr kumimoji="1" lang="en-GB" altLang="en-US" sz="1400" b="1">
                  <a:solidFill>
                    <a:schemeClr val="tx1"/>
                  </a:solidFill>
                </a:rPr>
                <a:t>Koma</a:t>
              </a:r>
              <a:endParaRPr kumimoji="1" lang="en-GB" altLang="en-US" sz="1400">
                <a:solidFill>
                  <a:schemeClr val="tx1"/>
                </a:solidFill>
              </a:endParaRPr>
            </a:p>
          </p:txBody>
        </p:sp>
        <p:sp>
          <p:nvSpPr>
            <p:cNvPr id="41125" name="Rectangle 33"/>
            <p:cNvSpPr>
              <a:spLocks noChangeArrowheads="1"/>
            </p:cNvSpPr>
            <p:nvPr/>
          </p:nvSpPr>
          <p:spPr bwMode="auto">
            <a:xfrm>
              <a:off x="2655" y="2379"/>
              <a:ext cx="349"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1" hangingPunct="1">
                <a:spcBef>
                  <a:spcPct val="0"/>
                </a:spcBef>
                <a:buFontTx/>
                <a:buNone/>
              </a:pPr>
              <a:r>
                <a:rPr kumimoji="1" lang="en-GB" altLang="en-US" sz="1400" b="1">
                  <a:solidFill>
                    <a:schemeClr val="tx1"/>
                  </a:solidFill>
                </a:rPr>
                <a:t>Korma</a:t>
              </a:r>
              <a:endParaRPr kumimoji="1" lang="en-GB" altLang="en-US" sz="1400">
                <a:solidFill>
                  <a:schemeClr val="tx1"/>
                </a:solidFill>
              </a:endParaRPr>
            </a:p>
          </p:txBody>
        </p:sp>
        <p:sp>
          <p:nvSpPr>
            <p:cNvPr id="41126" name="Rectangle 34"/>
            <p:cNvSpPr>
              <a:spLocks noChangeArrowheads="1"/>
            </p:cNvSpPr>
            <p:nvPr/>
          </p:nvSpPr>
          <p:spPr bwMode="auto">
            <a:xfrm>
              <a:off x="1179" y="2396"/>
              <a:ext cx="25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1" hangingPunct="1">
                <a:spcBef>
                  <a:spcPct val="0"/>
                </a:spcBef>
                <a:buFontTx/>
                <a:buNone/>
              </a:pPr>
              <a:r>
                <a:rPr kumimoji="1" lang="en-GB" altLang="en-US" sz="1400" b="1">
                  <a:solidFill>
                    <a:schemeClr val="tx1"/>
                  </a:solidFill>
                </a:rPr>
                <a:t>Serif</a:t>
              </a:r>
              <a:endParaRPr kumimoji="1" lang="en-GB" altLang="en-US" sz="1400">
                <a:solidFill>
                  <a:schemeClr val="tx1"/>
                </a:solidFill>
              </a:endParaRPr>
            </a:p>
          </p:txBody>
        </p:sp>
        <p:sp>
          <p:nvSpPr>
            <p:cNvPr id="41127" name="Rectangle 35"/>
            <p:cNvSpPr>
              <a:spLocks noChangeArrowheads="1"/>
            </p:cNvSpPr>
            <p:nvPr/>
          </p:nvSpPr>
          <p:spPr bwMode="auto">
            <a:xfrm>
              <a:off x="1879" y="2523"/>
              <a:ext cx="5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1" hangingPunct="1">
                <a:spcBef>
                  <a:spcPct val="0"/>
                </a:spcBef>
                <a:buFontTx/>
                <a:buNone/>
              </a:pPr>
              <a:r>
                <a:rPr kumimoji="1" lang="en-GB" altLang="en-US" sz="1400" b="1">
                  <a:solidFill>
                    <a:schemeClr val="tx1"/>
                  </a:solidFill>
                </a:rPr>
                <a:t>Kebkabiya</a:t>
              </a:r>
              <a:endParaRPr kumimoji="1" lang="en-GB" altLang="en-US" sz="1400">
                <a:solidFill>
                  <a:schemeClr val="tx1"/>
                </a:solidFill>
              </a:endParaRPr>
            </a:p>
          </p:txBody>
        </p:sp>
        <p:sp>
          <p:nvSpPr>
            <p:cNvPr id="41128" name="Rectangle 36"/>
            <p:cNvSpPr>
              <a:spLocks noChangeArrowheads="1"/>
            </p:cNvSpPr>
            <p:nvPr/>
          </p:nvSpPr>
          <p:spPr bwMode="auto">
            <a:xfrm>
              <a:off x="2151" y="2115"/>
              <a:ext cx="5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1" hangingPunct="1">
                <a:spcBef>
                  <a:spcPct val="0"/>
                </a:spcBef>
                <a:buFontTx/>
                <a:buNone/>
              </a:pPr>
              <a:r>
                <a:rPr kumimoji="1" lang="en-GB" altLang="en-US" sz="1400" b="1">
                  <a:solidFill>
                    <a:schemeClr val="tx1"/>
                  </a:solidFill>
                </a:rPr>
                <a:t>Fata Barno</a:t>
              </a:r>
              <a:endParaRPr kumimoji="1" lang="en-GB" altLang="en-US" sz="1400">
                <a:solidFill>
                  <a:schemeClr val="tx1"/>
                </a:solidFill>
              </a:endParaRPr>
            </a:p>
          </p:txBody>
        </p:sp>
        <p:sp>
          <p:nvSpPr>
            <p:cNvPr id="41129" name="Rectangle 37"/>
            <p:cNvSpPr>
              <a:spLocks noChangeArrowheads="1"/>
            </p:cNvSpPr>
            <p:nvPr/>
          </p:nvSpPr>
          <p:spPr bwMode="auto">
            <a:xfrm>
              <a:off x="940" y="1352"/>
              <a:ext cx="30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1" hangingPunct="1">
                <a:spcBef>
                  <a:spcPct val="0"/>
                </a:spcBef>
                <a:buFontTx/>
                <a:buNone/>
              </a:pPr>
              <a:r>
                <a:rPr kumimoji="1" lang="en-GB" altLang="en-US" sz="1400" b="1">
                  <a:solidFill>
                    <a:schemeClr val="tx1"/>
                  </a:solidFill>
                </a:rPr>
                <a:t>Tina</a:t>
              </a:r>
              <a:endParaRPr kumimoji="1" lang="en-GB" altLang="en-US" sz="1400">
                <a:solidFill>
                  <a:schemeClr val="tx1"/>
                </a:solidFill>
              </a:endParaRPr>
            </a:p>
          </p:txBody>
        </p:sp>
        <p:sp>
          <p:nvSpPr>
            <p:cNvPr id="41130" name="Rectangle 38"/>
            <p:cNvSpPr>
              <a:spLocks noChangeArrowheads="1"/>
            </p:cNvSpPr>
            <p:nvPr/>
          </p:nvSpPr>
          <p:spPr bwMode="auto">
            <a:xfrm>
              <a:off x="1462" y="2341"/>
              <a:ext cx="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1" hangingPunct="1">
                <a:spcBef>
                  <a:spcPct val="0"/>
                </a:spcBef>
                <a:buFontTx/>
                <a:buNone/>
              </a:pPr>
              <a:endParaRPr kumimoji="1" lang="en-GB" altLang="en-US" sz="1400">
                <a:solidFill>
                  <a:schemeClr val="tx1"/>
                </a:solidFill>
              </a:endParaRPr>
            </a:p>
          </p:txBody>
        </p:sp>
      </p:grpSp>
      <p:sp>
        <p:nvSpPr>
          <p:cNvPr id="55336" name="Oval 40"/>
          <p:cNvSpPr>
            <a:spLocks noChangeArrowheads="1"/>
          </p:cNvSpPr>
          <p:nvPr/>
        </p:nvSpPr>
        <p:spPr bwMode="auto">
          <a:xfrm>
            <a:off x="5795963" y="4076700"/>
            <a:ext cx="144462" cy="142875"/>
          </a:xfrm>
          <a:prstGeom prst="ellipse">
            <a:avLst/>
          </a:prstGeom>
          <a:solidFill>
            <a:schemeClr val="hlink"/>
          </a:solidFill>
          <a:ln w="50800" cap="sq">
            <a:solidFill>
              <a:schemeClr val="bg2"/>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37" name="Oval 41"/>
          <p:cNvSpPr>
            <a:spLocks noChangeArrowheads="1"/>
          </p:cNvSpPr>
          <p:nvPr/>
        </p:nvSpPr>
        <p:spPr bwMode="auto">
          <a:xfrm>
            <a:off x="4284663" y="2852738"/>
            <a:ext cx="144462" cy="142875"/>
          </a:xfrm>
          <a:prstGeom prst="ellipse">
            <a:avLst/>
          </a:prstGeom>
          <a:solidFill>
            <a:schemeClr val="hlink"/>
          </a:solidFill>
          <a:ln w="50800" cap="sq">
            <a:solidFill>
              <a:schemeClr val="bg2"/>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38" name="Oval 42"/>
          <p:cNvSpPr>
            <a:spLocks noChangeArrowheads="1"/>
          </p:cNvSpPr>
          <p:nvPr/>
        </p:nvSpPr>
        <p:spPr bwMode="auto">
          <a:xfrm>
            <a:off x="5219700" y="3213100"/>
            <a:ext cx="144463" cy="142875"/>
          </a:xfrm>
          <a:prstGeom prst="ellipse">
            <a:avLst/>
          </a:prstGeom>
          <a:solidFill>
            <a:schemeClr val="hlink"/>
          </a:solidFill>
          <a:ln w="50800" cap="sq">
            <a:solidFill>
              <a:schemeClr val="bg2"/>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39" name="Oval 43"/>
          <p:cNvSpPr>
            <a:spLocks noChangeArrowheads="1"/>
          </p:cNvSpPr>
          <p:nvPr/>
        </p:nvSpPr>
        <p:spPr bwMode="auto">
          <a:xfrm>
            <a:off x="791369" y="5277238"/>
            <a:ext cx="144462" cy="142875"/>
          </a:xfrm>
          <a:prstGeom prst="ellipse">
            <a:avLst/>
          </a:prstGeom>
          <a:solidFill>
            <a:schemeClr val="hlink"/>
          </a:solidFill>
          <a:ln w="50800" cap="sq">
            <a:solidFill>
              <a:schemeClr val="bg2"/>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40" name="Text Box 44"/>
          <p:cNvSpPr txBox="1">
            <a:spLocks noChangeArrowheads="1"/>
          </p:cNvSpPr>
          <p:nvPr/>
        </p:nvSpPr>
        <p:spPr bwMode="auto">
          <a:xfrm>
            <a:off x="987425" y="5123764"/>
            <a:ext cx="3887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sq">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50000"/>
              </a:spcBef>
              <a:buFontTx/>
              <a:buNone/>
            </a:pPr>
            <a:r>
              <a:rPr kumimoji="1" lang="en-GB" altLang="en-US" sz="2400" dirty="0">
                <a:solidFill>
                  <a:schemeClr val="tx1"/>
                </a:solidFill>
              </a:rPr>
              <a:t>Hospital with inpatient care </a:t>
            </a:r>
          </a:p>
        </p:txBody>
      </p:sp>
      <p:sp>
        <p:nvSpPr>
          <p:cNvPr id="55341" name="Oval 45"/>
          <p:cNvSpPr>
            <a:spLocks noChangeArrowheads="1"/>
          </p:cNvSpPr>
          <p:nvPr/>
        </p:nvSpPr>
        <p:spPr bwMode="auto">
          <a:xfrm>
            <a:off x="6011863" y="1557338"/>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42" name="Oval 46"/>
          <p:cNvSpPr>
            <a:spLocks noChangeArrowheads="1"/>
          </p:cNvSpPr>
          <p:nvPr/>
        </p:nvSpPr>
        <p:spPr bwMode="auto">
          <a:xfrm>
            <a:off x="6227763" y="1773238"/>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43" name="Oval 47"/>
          <p:cNvSpPr>
            <a:spLocks noChangeArrowheads="1"/>
          </p:cNvSpPr>
          <p:nvPr/>
        </p:nvSpPr>
        <p:spPr bwMode="auto">
          <a:xfrm>
            <a:off x="6443663" y="1989138"/>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44" name="Oval 48"/>
          <p:cNvSpPr>
            <a:spLocks noChangeArrowheads="1"/>
          </p:cNvSpPr>
          <p:nvPr/>
        </p:nvSpPr>
        <p:spPr bwMode="auto">
          <a:xfrm>
            <a:off x="5435600" y="2492375"/>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45" name="Oval 49"/>
          <p:cNvSpPr>
            <a:spLocks noChangeArrowheads="1"/>
          </p:cNvSpPr>
          <p:nvPr/>
        </p:nvSpPr>
        <p:spPr bwMode="auto">
          <a:xfrm>
            <a:off x="4572000" y="2276475"/>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46" name="Oval 50"/>
          <p:cNvSpPr>
            <a:spLocks noChangeArrowheads="1"/>
          </p:cNvSpPr>
          <p:nvPr/>
        </p:nvSpPr>
        <p:spPr bwMode="auto">
          <a:xfrm>
            <a:off x="4716463" y="2708275"/>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47" name="Oval 51"/>
          <p:cNvSpPr>
            <a:spLocks noChangeArrowheads="1"/>
          </p:cNvSpPr>
          <p:nvPr/>
        </p:nvSpPr>
        <p:spPr bwMode="auto">
          <a:xfrm>
            <a:off x="5292725" y="3644900"/>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48" name="Oval 52"/>
          <p:cNvSpPr>
            <a:spLocks noChangeArrowheads="1"/>
          </p:cNvSpPr>
          <p:nvPr/>
        </p:nvSpPr>
        <p:spPr bwMode="auto">
          <a:xfrm>
            <a:off x="5580063" y="3860800"/>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49" name="Oval 53"/>
          <p:cNvSpPr>
            <a:spLocks noChangeArrowheads="1"/>
          </p:cNvSpPr>
          <p:nvPr/>
        </p:nvSpPr>
        <p:spPr bwMode="auto">
          <a:xfrm>
            <a:off x="5148263" y="2852738"/>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50" name="Oval 54"/>
          <p:cNvSpPr>
            <a:spLocks noChangeArrowheads="1"/>
          </p:cNvSpPr>
          <p:nvPr/>
        </p:nvSpPr>
        <p:spPr bwMode="auto">
          <a:xfrm>
            <a:off x="6084888" y="2565400"/>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51" name="Oval 55"/>
          <p:cNvSpPr>
            <a:spLocks noChangeArrowheads="1"/>
          </p:cNvSpPr>
          <p:nvPr/>
        </p:nvSpPr>
        <p:spPr bwMode="auto">
          <a:xfrm>
            <a:off x="7596188" y="2924175"/>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52" name="Oval 56"/>
          <p:cNvSpPr>
            <a:spLocks noChangeArrowheads="1"/>
          </p:cNvSpPr>
          <p:nvPr/>
        </p:nvSpPr>
        <p:spPr bwMode="auto">
          <a:xfrm>
            <a:off x="6732588" y="3500438"/>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53" name="Oval 57"/>
          <p:cNvSpPr>
            <a:spLocks noChangeArrowheads="1"/>
          </p:cNvSpPr>
          <p:nvPr/>
        </p:nvSpPr>
        <p:spPr bwMode="auto">
          <a:xfrm>
            <a:off x="7308850" y="2924175"/>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54" name="Oval 58"/>
          <p:cNvSpPr>
            <a:spLocks noChangeArrowheads="1"/>
          </p:cNvSpPr>
          <p:nvPr/>
        </p:nvSpPr>
        <p:spPr bwMode="auto">
          <a:xfrm>
            <a:off x="6588125" y="3141663"/>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55" name="Oval 59"/>
          <p:cNvSpPr>
            <a:spLocks noChangeArrowheads="1"/>
          </p:cNvSpPr>
          <p:nvPr/>
        </p:nvSpPr>
        <p:spPr bwMode="auto">
          <a:xfrm>
            <a:off x="7885113" y="3141663"/>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56" name="Oval 60"/>
          <p:cNvSpPr>
            <a:spLocks noChangeArrowheads="1"/>
          </p:cNvSpPr>
          <p:nvPr/>
        </p:nvSpPr>
        <p:spPr bwMode="auto">
          <a:xfrm>
            <a:off x="6516688" y="3716338"/>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57" name="Oval 61"/>
          <p:cNvSpPr>
            <a:spLocks noChangeArrowheads="1"/>
          </p:cNvSpPr>
          <p:nvPr/>
        </p:nvSpPr>
        <p:spPr bwMode="auto">
          <a:xfrm>
            <a:off x="1406525" y="1919288"/>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58" name="Oval 62"/>
          <p:cNvSpPr>
            <a:spLocks noChangeArrowheads="1"/>
          </p:cNvSpPr>
          <p:nvPr/>
        </p:nvSpPr>
        <p:spPr bwMode="auto">
          <a:xfrm>
            <a:off x="5940425" y="2924175"/>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59" name="Oval 63"/>
          <p:cNvSpPr>
            <a:spLocks noChangeArrowheads="1"/>
          </p:cNvSpPr>
          <p:nvPr/>
        </p:nvSpPr>
        <p:spPr bwMode="auto">
          <a:xfrm>
            <a:off x="4643438" y="3644900"/>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60" name="Oval 64"/>
          <p:cNvSpPr>
            <a:spLocks noChangeArrowheads="1"/>
          </p:cNvSpPr>
          <p:nvPr/>
        </p:nvSpPr>
        <p:spPr bwMode="auto">
          <a:xfrm>
            <a:off x="4859338" y="3068638"/>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61" name="Oval 65"/>
          <p:cNvSpPr>
            <a:spLocks noChangeArrowheads="1"/>
          </p:cNvSpPr>
          <p:nvPr/>
        </p:nvSpPr>
        <p:spPr bwMode="auto">
          <a:xfrm>
            <a:off x="4211638" y="4508500"/>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62" name="Oval 66"/>
          <p:cNvSpPr>
            <a:spLocks noChangeArrowheads="1"/>
          </p:cNvSpPr>
          <p:nvPr/>
        </p:nvSpPr>
        <p:spPr bwMode="auto">
          <a:xfrm>
            <a:off x="5508625" y="3213100"/>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63" name="Oval 67"/>
          <p:cNvSpPr>
            <a:spLocks noChangeArrowheads="1"/>
          </p:cNvSpPr>
          <p:nvPr/>
        </p:nvSpPr>
        <p:spPr bwMode="auto">
          <a:xfrm>
            <a:off x="4427538" y="4292600"/>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64" name="Oval 68"/>
          <p:cNvSpPr>
            <a:spLocks noChangeArrowheads="1"/>
          </p:cNvSpPr>
          <p:nvPr/>
        </p:nvSpPr>
        <p:spPr bwMode="auto">
          <a:xfrm>
            <a:off x="4500563" y="4941888"/>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65" name="Oval 69"/>
          <p:cNvSpPr>
            <a:spLocks noChangeArrowheads="1"/>
          </p:cNvSpPr>
          <p:nvPr/>
        </p:nvSpPr>
        <p:spPr bwMode="auto">
          <a:xfrm>
            <a:off x="4787900" y="4941888"/>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66" name="Oval 70"/>
          <p:cNvSpPr>
            <a:spLocks noChangeArrowheads="1"/>
          </p:cNvSpPr>
          <p:nvPr/>
        </p:nvSpPr>
        <p:spPr bwMode="auto">
          <a:xfrm>
            <a:off x="4643438" y="4581525"/>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67" name="Oval 71"/>
          <p:cNvSpPr>
            <a:spLocks noChangeArrowheads="1"/>
          </p:cNvSpPr>
          <p:nvPr/>
        </p:nvSpPr>
        <p:spPr bwMode="auto">
          <a:xfrm>
            <a:off x="6300788" y="4221163"/>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68" name="Oval 72"/>
          <p:cNvSpPr>
            <a:spLocks noChangeArrowheads="1"/>
          </p:cNvSpPr>
          <p:nvPr/>
        </p:nvSpPr>
        <p:spPr bwMode="auto">
          <a:xfrm>
            <a:off x="5148263" y="5013325"/>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69" name="Oval 73"/>
          <p:cNvSpPr>
            <a:spLocks noChangeArrowheads="1"/>
          </p:cNvSpPr>
          <p:nvPr/>
        </p:nvSpPr>
        <p:spPr bwMode="auto">
          <a:xfrm>
            <a:off x="6227763" y="4581525"/>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70" name="Oval 74"/>
          <p:cNvSpPr>
            <a:spLocks noChangeArrowheads="1"/>
          </p:cNvSpPr>
          <p:nvPr/>
        </p:nvSpPr>
        <p:spPr bwMode="auto">
          <a:xfrm>
            <a:off x="5651500" y="4652963"/>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71" name="Oval 75"/>
          <p:cNvSpPr>
            <a:spLocks noChangeArrowheads="1"/>
          </p:cNvSpPr>
          <p:nvPr/>
        </p:nvSpPr>
        <p:spPr bwMode="auto">
          <a:xfrm>
            <a:off x="1547813" y="1484313"/>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72" name="Oval 76"/>
          <p:cNvSpPr>
            <a:spLocks noChangeArrowheads="1"/>
          </p:cNvSpPr>
          <p:nvPr/>
        </p:nvSpPr>
        <p:spPr bwMode="auto">
          <a:xfrm>
            <a:off x="5076825" y="4581525"/>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73" name="Oval 77"/>
          <p:cNvSpPr>
            <a:spLocks noChangeArrowheads="1"/>
          </p:cNvSpPr>
          <p:nvPr/>
        </p:nvSpPr>
        <p:spPr bwMode="auto">
          <a:xfrm>
            <a:off x="2339975" y="2060575"/>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74" name="Oval 78"/>
          <p:cNvSpPr>
            <a:spLocks noChangeArrowheads="1"/>
          </p:cNvSpPr>
          <p:nvPr/>
        </p:nvSpPr>
        <p:spPr bwMode="auto">
          <a:xfrm>
            <a:off x="2843213" y="1628775"/>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75" name="Oval 79"/>
          <p:cNvSpPr>
            <a:spLocks noChangeArrowheads="1"/>
          </p:cNvSpPr>
          <p:nvPr/>
        </p:nvSpPr>
        <p:spPr bwMode="auto">
          <a:xfrm>
            <a:off x="2771775" y="2565400"/>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76" name="Oval 80"/>
          <p:cNvSpPr>
            <a:spLocks noChangeArrowheads="1"/>
          </p:cNvSpPr>
          <p:nvPr/>
        </p:nvSpPr>
        <p:spPr bwMode="auto">
          <a:xfrm>
            <a:off x="2771775" y="2133600"/>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77" name="Oval 81"/>
          <p:cNvSpPr>
            <a:spLocks noChangeArrowheads="1"/>
          </p:cNvSpPr>
          <p:nvPr/>
        </p:nvSpPr>
        <p:spPr bwMode="auto">
          <a:xfrm>
            <a:off x="5435600" y="1125538"/>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78" name="Oval 82"/>
          <p:cNvSpPr>
            <a:spLocks noChangeArrowheads="1"/>
          </p:cNvSpPr>
          <p:nvPr/>
        </p:nvSpPr>
        <p:spPr bwMode="auto">
          <a:xfrm>
            <a:off x="3492500" y="1052513"/>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79" name="Oval 83"/>
          <p:cNvSpPr>
            <a:spLocks noChangeArrowheads="1"/>
          </p:cNvSpPr>
          <p:nvPr/>
        </p:nvSpPr>
        <p:spPr bwMode="auto">
          <a:xfrm>
            <a:off x="3348038" y="1628775"/>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80" name="Oval 84"/>
          <p:cNvSpPr>
            <a:spLocks noChangeArrowheads="1"/>
          </p:cNvSpPr>
          <p:nvPr/>
        </p:nvSpPr>
        <p:spPr bwMode="auto">
          <a:xfrm>
            <a:off x="6156325" y="3141663"/>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81" name="Oval 85"/>
          <p:cNvSpPr>
            <a:spLocks noChangeArrowheads="1"/>
          </p:cNvSpPr>
          <p:nvPr/>
        </p:nvSpPr>
        <p:spPr bwMode="auto">
          <a:xfrm>
            <a:off x="5651500" y="3068638"/>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82" name="Oval 86"/>
          <p:cNvSpPr>
            <a:spLocks noChangeArrowheads="1"/>
          </p:cNvSpPr>
          <p:nvPr/>
        </p:nvSpPr>
        <p:spPr bwMode="auto">
          <a:xfrm>
            <a:off x="2484438" y="3213100"/>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83" name="Oval 87"/>
          <p:cNvSpPr>
            <a:spLocks noChangeArrowheads="1"/>
          </p:cNvSpPr>
          <p:nvPr/>
        </p:nvSpPr>
        <p:spPr bwMode="auto">
          <a:xfrm>
            <a:off x="5076825" y="2420938"/>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84" name="Oval 88"/>
          <p:cNvSpPr>
            <a:spLocks noChangeArrowheads="1"/>
          </p:cNvSpPr>
          <p:nvPr/>
        </p:nvSpPr>
        <p:spPr bwMode="auto">
          <a:xfrm>
            <a:off x="6516688" y="4437063"/>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85" name="Oval 89"/>
          <p:cNvSpPr>
            <a:spLocks noChangeArrowheads="1"/>
          </p:cNvSpPr>
          <p:nvPr/>
        </p:nvSpPr>
        <p:spPr bwMode="auto">
          <a:xfrm>
            <a:off x="4859338" y="1557338"/>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86" name="Oval 90"/>
          <p:cNvSpPr>
            <a:spLocks noChangeArrowheads="1"/>
          </p:cNvSpPr>
          <p:nvPr/>
        </p:nvSpPr>
        <p:spPr bwMode="auto">
          <a:xfrm>
            <a:off x="5435600" y="1844675"/>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87" name="Oval 91"/>
          <p:cNvSpPr>
            <a:spLocks noChangeArrowheads="1"/>
          </p:cNvSpPr>
          <p:nvPr/>
        </p:nvSpPr>
        <p:spPr bwMode="auto">
          <a:xfrm>
            <a:off x="5219700" y="2060575"/>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88" name="Oval 92"/>
          <p:cNvSpPr>
            <a:spLocks noChangeArrowheads="1"/>
          </p:cNvSpPr>
          <p:nvPr/>
        </p:nvSpPr>
        <p:spPr bwMode="auto">
          <a:xfrm>
            <a:off x="5867400" y="3213100"/>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89" name="Oval 93"/>
          <p:cNvSpPr>
            <a:spLocks noChangeArrowheads="1"/>
          </p:cNvSpPr>
          <p:nvPr/>
        </p:nvSpPr>
        <p:spPr bwMode="auto">
          <a:xfrm>
            <a:off x="3132138" y="1341438"/>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90" name="Oval 94"/>
          <p:cNvSpPr>
            <a:spLocks noChangeArrowheads="1"/>
          </p:cNvSpPr>
          <p:nvPr/>
        </p:nvSpPr>
        <p:spPr bwMode="auto">
          <a:xfrm>
            <a:off x="2555875" y="1700213"/>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91" name="Oval 95"/>
          <p:cNvSpPr>
            <a:spLocks noChangeArrowheads="1"/>
          </p:cNvSpPr>
          <p:nvPr/>
        </p:nvSpPr>
        <p:spPr bwMode="auto">
          <a:xfrm>
            <a:off x="3130550" y="1916113"/>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92" name="Oval 96"/>
          <p:cNvSpPr>
            <a:spLocks noChangeArrowheads="1"/>
          </p:cNvSpPr>
          <p:nvPr/>
        </p:nvSpPr>
        <p:spPr bwMode="auto">
          <a:xfrm>
            <a:off x="5651500" y="2205038"/>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93" name="Oval 97"/>
          <p:cNvSpPr>
            <a:spLocks noChangeArrowheads="1"/>
          </p:cNvSpPr>
          <p:nvPr/>
        </p:nvSpPr>
        <p:spPr bwMode="auto">
          <a:xfrm>
            <a:off x="5292725" y="2997200"/>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94" name="Oval 98"/>
          <p:cNvSpPr>
            <a:spLocks noChangeArrowheads="1"/>
          </p:cNvSpPr>
          <p:nvPr/>
        </p:nvSpPr>
        <p:spPr bwMode="auto">
          <a:xfrm>
            <a:off x="5795963" y="2708275"/>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95" name="Oval 99"/>
          <p:cNvSpPr>
            <a:spLocks noChangeArrowheads="1"/>
          </p:cNvSpPr>
          <p:nvPr/>
        </p:nvSpPr>
        <p:spPr bwMode="auto">
          <a:xfrm>
            <a:off x="5508625" y="2781300"/>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96" name="Oval 100"/>
          <p:cNvSpPr>
            <a:spLocks noChangeArrowheads="1"/>
          </p:cNvSpPr>
          <p:nvPr/>
        </p:nvSpPr>
        <p:spPr bwMode="auto">
          <a:xfrm>
            <a:off x="6300788" y="2924175"/>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97" name="Oval 101"/>
          <p:cNvSpPr>
            <a:spLocks noChangeArrowheads="1"/>
          </p:cNvSpPr>
          <p:nvPr/>
        </p:nvSpPr>
        <p:spPr bwMode="auto">
          <a:xfrm>
            <a:off x="4427538" y="3644900"/>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98" name="Oval 102"/>
          <p:cNvSpPr>
            <a:spLocks noChangeArrowheads="1"/>
          </p:cNvSpPr>
          <p:nvPr/>
        </p:nvSpPr>
        <p:spPr bwMode="auto">
          <a:xfrm>
            <a:off x="4641850" y="3427413"/>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99" name="Oval 103"/>
          <p:cNvSpPr>
            <a:spLocks noChangeArrowheads="1"/>
          </p:cNvSpPr>
          <p:nvPr/>
        </p:nvSpPr>
        <p:spPr bwMode="auto">
          <a:xfrm>
            <a:off x="5003800" y="3573463"/>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400" name="Oval 104"/>
          <p:cNvSpPr>
            <a:spLocks noChangeArrowheads="1"/>
          </p:cNvSpPr>
          <p:nvPr/>
        </p:nvSpPr>
        <p:spPr bwMode="auto">
          <a:xfrm>
            <a:off x="5292725" y="3860800"/>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401" name="Oval 105"/>
          <p:cNvSpPr>
            <a:spLocks noChangeArrowheads="1"/>
          </p:cNvSpPr>
          <p:nvPr/>
        </p:nvSpPr>
        <p:spPr bwMode="auto">
          <a:xfrm>
            <a:off x="5076825" y="4221163"/>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402" name="Oval 106"/>
          <p:cNvSpPr>
            <a:spLocks noChangeArrowheads="1"/>
          </p:cNvSpPr>
          <p:nvPr/>
        </p:nvSpPr>
        <p:spPr bwMode="auto">
          <a:xfrm>
            <a:off x="5435600" y="4508500"/>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403" name="Oval 107"/>
          <p:cNvSpPr>
            <a:spLocks noChangeArrowheads="1"/>
          </p:cNvSpPr>
          <p:nvPr/>
        </p:nvSpPr>
        <p:spPr bwMode="auto">
          <a:xfrm>
            <a:off x="5867400" y="4365625"/>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404" name="Oval 108"/>
          <p:cNvSpPr>
            <a:spLocks noChangeArrowheads="1"/>
          </p:cNvSpPr>
          <p:nvPr/>
        </p:nvSpPr>
        <p:spPr bwMode="auto">
          <a:xfrm>
            <a:off x="5364163" y="4149725"/>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405" name="Oval 109"/>
          <p:cNvSpPr>
            <a:spLocks noChangeArrowheads="1"/>
          </p:cNvSpPr>
          <p:nvPr/>
        </p:nvSpPr>
        <p:spPr bwMode="auto">
          <a:xfrm>
            <a:off x="5651500" y="5013325"/>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406" name="Oval 110"/>
          <p:cNvSpPr>
            <a:spLocks noChangeArrowheads="1"/>
          </p:cNvSpPr>
          <p:nvPr/>
        </p:nvSpPr>
        <p:spPr bwMode="auto">
          <a:xfrm>
            <a:off x="5940425" y="4868863"/>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407" name="Oval 111"/>
          <p:cNvSpPr>
            <a:spLocks noChangeArrowheads="1"/>
          </p:cNvSpPr>
          <p:nvPr/>
        </p:nvSpPr>
        <p:spPr bwMode="auto">
          <a:xfrm>
            <a:off x="6156325" y="5157788"/>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408" name="Oval 112"/>
          <p:cNvSpPr>
            <a:spLocks noChangeArrowheads="1"/>
          </p:cNvSpPr>
          <p:nvPr/>
        </p:nvSpPr>
        <p:spPr bwMode="auto">
          <a:xfrm>
            <a:off x="7092950" y="3141663"/>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409" name="Oval 113"/>
          <p:cNvSpPr>
            <a:spLocks noChangeArrowheads="1"/>
          </p:cNvSpPr>
          <p:nvPr/>
        </p:nvSpPr>
        <p:spPr bwMode="auto">
          <a:xfrm>
            <a:off x="7451725" y="3213100"/>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410" name="Oval 114"/>
          <p:cNvSpPr>
            <a:spLocks noChangeArrowheads="1"/>
          </p:cNvSpPr>
          <p:nvPr/>
        </p:nvSpPr>
        <p:spPr bwMode="auto">
          <a:xfrm>
            <a:off x="7308850" y="3429000"/>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411" name="Oval 115"/>
          <p:cNvSpPr>
            <a:spLocks noChangeArrowheads="1"/>
          </p:cNvSpPr>
          <p:nvPr/>
        </p:nvSpPr>
        <p:spPr bwMode="auto">
          <a:xfrm>
            <a:off x="7885113" y="3357563"/>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412" name="Oval 116"/>
          <p:cNvSpPr>
            <a:spLocks noChangeArrowheads="1"/>
          </p:cNvSpPr>
          <p:nvPr/>
        </p:nvSpPr>
        <p:spPr bwMode="auto">
          <a:xfrm>
            <a:off x="6300788" y="3860800"/>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413" name="Oval 117"/>
          <p:cNvSpPr>
            <a:spLocks noChangeArrowheads="1"/>
          </p:cNvSpPr>
          <p:nvPr/>
        </p:nvSpPr>
        <p:spPr bwMode="auto">
          <a:xfrm>
            <a:off x="6372225" y="3429000"/>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414" name="Oval 118"/>
          <p:cNvSpPr>
            <a:spLocks noChangeArrowheads="1"/>
          </p:cNvSpPr>
          <p:nvPr/>
        </p:nvSpPr>
        <p:spPr bwMode="auto">
          <a:xfrm>
            <a:off x="6300788" y="5516563"/>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415" name="Oval 119"/>
          <p:cNvSpPr>
            <a:spLocks noChangeArrowheads="1"/>
          </p:cNvSpPr>
          <p:nvPr/>
        </p:nvSpPr>
        <p:spPr bwMode="auto">
          <a:xfrm>
            <a:off x="6804025" y="2997200"/>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416" name="Oval 120"/>
          <p:cNvSpPr>
            <a:spLocks noChangeArrowheads="1"/>
          </p:cNvSpPr>
          <p:nvPr/>
        </p:nvSpPr>
        <p:spPr bwMode="auto">
          <a:xfrm>
            <a:off x="5867400" y="3860800"/>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417" name="Oval 121"/>
          <p:cNvSpPr>
            <a:spLocks noChangeArrowheads="1"/>
          </p:cNvSpPr>
          <p:nvPr/>
        </p:nvSpPr>
        <p:spPr bwMode="auto">
          <a:xfrm>
            <a:off x="6084888" y="3644900"/>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418" name="Oval 122"/>
          <p:cNvSpPr>
            <a:spLocks noChangeArrowheads="1"/>
          </p:cNvSpPr>
          <p:nvPr/>
        </p:nvSpPr>
        <p:spPr bwMode="auto">
          <a:xfrm>
            <a:off x="5867400" y="5229225"/>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419" name="Oval 123"/>
          <p:cNvSpPr>
            <a:spLocks noChangeArrowheads="1"/>
          </p:cNvSpPr>
          <p:nvPr/>
        </p:nvSpPr>
        <p:spPr bwMode="auto">
          <a:xfrm>
            <a:off x="4932363" y="3789363"/>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420" name="Oval 124"/>
          <p:cNvSpPr>
            <a:spLocks noChangeArrowheads="1"/>
          </p:cNvSpPr>
          <p:nvPr/>
        </p:nvSpPr>
        <p:spPr bwMode="auto">
          <a:xfrm>
            <a:off x="4859338" y="3429000"/>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421" name="Oval 125"/>
          <p:cNvSpPr>
            <a:spLocks noChangeArrowheads="1"/>
          </p:cNvSpPr>
          <p:nvPr/>
        </p:nvSpPr>
        <p:spPr bwMode="auto">
          <a:xfrm>
            <a:off x="6084888" y="4076700"/>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422" name="Oval 126"/>
          <p:cNvSpPr>
            <a:spLocks noChangeArrowheads="1"/>
          </p:cNvSpPr>
          <p:nvPr/>
        </p:nvSpPr>
        <p:spPr bwMode="auto">
          <a:xfrm>
            <a:off x="5580063" y="4149725"/>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423" name="Oval 127"/>
          <p:cNvSpPr>
            <a:spLocks noChangeArrowheads="1"/>
          </p:cNvSpPr>
          <p:nvPr/>
        </p:nvSpPr>
        <p:spPr bwMode="auto">
          <a:xfrm>
            <a:off x="4932363" y="4365625"/>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424" name="Oval 128"/>
          <p:cNvSpPr>
            <a:spLocks noChangeArrowheads="1"/>
          </p:cNvSpPr>
          <p:nvPr/>
        </p:nvSpPr>
        <p:spPr bwMode="auto">
          <a:xfrm>
            <a:off x="4427538" y="4508500"/>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425" name="Oval 129"/>
          <p:cNvSpPr>
            <a:spLocks noChangeArrowheads="1"/>
          </p:cNvSpPr>
          <p:nvPr/>
        </p:nvSpPr>
        <p:spPr bwMode="auto">
          <a:xfrm>
            <a:off x="4932363" y="4076700"/>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426" name="Oval 130"/>
          <p:cNvSpPr>
            <a:spLocks noChangeArrowheads="1"/>
          </p:cNvSpPr>
          <p:nvPr/>
        </p:nvSpPr>
        <p:spPr bwMode="auto">
          <a:xfrm>
            <a:off x="4859338" y="2133600"/>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427" name="Oval 131"/>
          <p:cNvSpPr>
            <a:spLocks noChangeArrowheads="1"/>
          </p:cNvSpPr>
          <p:nvPr/>
        </p:nvSpPr>
        <p:spPr bwMode="auto">
          <a:xfrm>
            <a:off x="2195513" y="1341438"/>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428" name="Oval 132"/>
          <p:cNvSpPr>
            <a:spLocks noChangeArrowheads="1"/>
          </p:cNvSpPr>
          <p:nvPr/>
        </p:nvSpPr>
        <p:spPr bwMode="auto">
          <a:xfrm>
            <a:off x="2555875" y="1268413"/>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429" name="Oval 133"/>
          <p:cNvSpPr>
            <a:spLocks noChangeArrowheads="1"/>
          </p:cNvSpPr>
          <p:nvPr/>
        </p:nvSpPr>
        <p:spPr bwMode="auto">
          <a:xfrm>
            <a:off x="3059113" y="908050"/>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430" name="Oval 134"/>
          <p:cNvSpPr>
            <a:spLocks noChangeArrowheads="1"/>
          </p:cNvSpPr>
          <p:nvPr/>
        </p:nvSpPr>
        <p:spPr bwMode="auto">
          <a:xfrm>
            <a:off x="2051050" y="1773238"/>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431" name="Oval 135"/>
          <p:cNvSpPr>
            <a:spLocks noChangeArrowheads="1"/>
          </p:cNvSpPr>
          <p:nvPr/>
        </p:nvSpPr>
        <p:spPr bwMode="auto">
          <a:xfrm>
            <a:off x="6011863" y="2276475"/>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432" name="Oval 136"/>
          <p:cNvSpPr>
            <a:spLocks noChangeArrowheads="1"/>
          </p:cNvSpPr>
          <p:nvPr/>
        </p:nvSpPr>
        <p:spPr bwMode="auto">
          <a:xfrm>
            <a:off x="2484438" y="2708275"/>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433" name="Oval 137"/>
          <p:cNvSpPr>
            <a:spLocks noChangeArrowheads="1"/>
          </p:cNvSpPr>
          <p:nvPr/>
        </p:nvSpPr>
        <p:spPr bwMode="auto">
          <a:xfrm>
            <a:off x="5580063" y="1412875"/>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434" name="Oval 138"/>
          <p:cNvSpPr>
            <a:spLocks noChangeArrowheads="1"/>
          </p:cNvSpPr>
          <p:nvPr/>
        </p:nvSpPr>
        <p:spPr bwMode="auto">
          <a:xfrm>
            <a:off x="5651500" y="3573463"/>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435" name="Oval 139"/>
          <p:cNvSpPr>
            <a:spLocks noChangeArrowheads="1"/>
          </p:cNvSpPr>
          <p:nvPr/>
        </p:nvSpPr>
        <p:spPr bwMode="auto">
          <a:xfrm>
            <a:off x="6443663" y="2276475"/>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436" name="Oval 140"/>
          <p:cNvSpPr>
            <a:spLocks noChangeArrowheads="1"/>
          </p:cNvSpPr>
          <p:nvPr/>
        </p:nvSpPr>
        <p:spPr bwMode="auto">
          <a:xfrm>
            <a:off x="6372225" y="2708275"/>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437" name="Oval 141"/>
          <p:cNvSpPr>
            <a:spLocks noChangeArrowheads="1"/>
          </p:cNvSpPr>
          <p:nvPr/>
        </p:nvSpPr>
        <p:spPr bwMode="auto">
          <a:xfrm>
            <a:off x="7019925" y="2924175"/>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438" name="Oval 142"/>
          <p:cNvSpPr>
            <a:spLocks noChangeArrowheads="1"/>
          </p:cNvSpPr>
          <p:nvPr/>
        </p:nvSpPr>
        <p:spPr bwMode="auto">
          <a:xfrm>
            <a:off x="7954963" y="2851150"/>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439" name="Oval 143"/>
          <p:cNvSpPr>
            <a:spLocks noChangeArrowheads="1"/>
          </p:cNvSpPr>
          <p:nvPr/>
        </p:nvSpPr>
        <p:spPr bwMode="auto">
          <a:xfrm>
            <a:off x="8170863" y="3067050"/>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440" name="Oval 144"/>
          <p:cNvSpPr>
            <a:spLocks noChangeArrowheads="1"/>
          </p:cNvSpPr>
          <p:nvPr/>
        </p:nvSpPr>
        <p:spPr bwMode="auto">
          <a:xfrm>
            <a:off x="8243888" y="3429000"/>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441" name="Oval 145"/>
          <p:cNvSpPr>
            <a:spLocks noChangeArrowheads="1"/>
          </p:cNvSpPr>
          <p:nvPr/>
        </p:nvSpPr>
        <p:spPr bwMode="auto">
          <a:xfrm>
            <a:off x="1979613" y="1484313"/>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442" name="Oval 146"/>
          <p:cNvSpPr>
            <a:spLocks noChangeArrowheads="1"/>
          </p:cNvSpPr>
          <p:nvPr/>
        </p:nvSpPr>
        <p:spPr bwMode="auto">
          <a:xfrm>
            <a:off x="1331913" y="2420938"/>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443" name="Oval 147"/>
          <p:cNvSpPr>
            <a:spLocks noChangeArrowheads="1"/>
          </p:cNvSpPr>
          <p:nvPr/>
        </p:nvSpPr>
        <p:spPr bwMode="auto">
          <a:xfrm>
            <a:off x="1835150" y="1916113"/>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444" name="Oval 148"/>
          <p:cNvSpPr>
            <a:spLocks noChangeArrowheads="1"/>
          </p:cNvSpPr>
          <p:nvPr/>
        </p:nvSpPr>
        <p:spPr bwMode="auto">
          <a:xfrm>
            <a:off x="1763713" y="2997200"/>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445" name="Oval 149"/>
          <p:cNvSpPr>
            <a:spLocks noChangeArrowheads="1"/>
          </p:cNvSpPr>
          <p:nvPr/>
        </p:nvSpPr>
        <p:spPr bwMode="auto">
          <a:xfrm>
            <a:off x="1547813" y="2708275"/>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446" name="Oval 150"/>
          <p:cNvSpPr>
            <a:spLocks noChangeArrowheads="1"/>
          </p:cNvSpPr>
          <p:nvPr/>
        </p:nvSpPr>
        <p:spPr bwMode="auto">
          <a:xfrm>
            <a:off x="1908175" y="2492375"/>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447" name="Oval 151"/>
          <p:cNvSpPr>
            <a:spLocks noChangeArrowheads="1"/>
          </p:cNvSpPr>
          <p:nvPr/>
        </p:nvSpPr>
        <p:spPr bwMode="auto">
          <a:xfrm>
            <a:off x="5076825" y="3284538"/>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448" name="Oval 152"/>
          <p:cNvSpPr>
            <a:spLocks noChangeArrowheads="1"/>
          </p:cNvSpPr>
          <p:nvPr/>
        </p:nvSpPr>
        <p:spPr bwMode="auto">
          <a:xfrm>
            <a:off x="2268538" y="2924175"/>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449" name="Oval 153"/>
          <p:cNvSpPr>
            <a:spLocks noChangeArrowheads="1"/>
          </p:cNvSpPr>
          <p:nvPr/>
        </p:nvSpPr>
        <p:spPr bwMode="auto">
          <a:xfrm>
            <a:off x="2700338" y="3141663"/>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450" name="Oval 154"/>
          <p:cNvSpPr>
            <a:spLocks noChangeArrowheads="1"/>
          </p:cNvSpPr>
          <p:nvPr/>
        </p:nvSpPr>
        <p:spPr bwMode="auto">
          <a:xfrm>
            <a:off x="2339975" y="2565400"/>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451" name="Oval 155"/>
          <p:cNvSpPr>
            <a:spLocks noChangeArrowheads="1"/>
          </p:cNvSpPr>
          <p:nvPr/>
        </p:nvSpPr>
        <p:spPr bwMode="auto">
          <a:xfrm>
            <a:off x="4284663" y="4005263"/>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452" name="Oval 156"/>
          <p:cNvSpPr>
            <a:spLocks noChangeArrowheads="1"/>
          </p:cNvSpPr>
          <p:nvPr/>
        </p:nvSpPr>
        <p:spPr bwMode="auto">
          <a:xfrm>
            <a:off x="4500563" y="4005263"/>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453" name="Oval 157"/>
          <p:cNvSpPr>
            <a:spLocks noChangeArrowheads="1"/>
          </p:cNvSpPr>
          <p:nvPr/>
        </p:nvSpPr>
        <p:spPr bwMode="auto">
          <a:xfrm>
            <a:off x="4716463" y="4221163"/>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454" name="Oval 158"/>
          <p:cNvSpPr>
            <a:spLocks noChangeArrowheads="1"/>
          </p:cNvSpPr>
          <p:nvPr/>
        </p:nvSpPr>
        <p:spPr bwMode="auto">
          <a:xfrm>
            <a:off x="4067175" y="4221163"/>
            <a:ext cx="144463"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455" name="Oval 159"/>
          <p:cNvSpPr>
            <a:spLocks noChangeArrowheads="1"/>
          </p:cNvSpPr>
          <p:nvPr/>
        </p:nvSpPr>
        <p:spPr bwMode="auto">
          <a:xfrm>
            <a:off x="2700338" y="2852738"/>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456" name="Oval 160"/>
          <p:cNvSpPr>
            <a:spLocks noChangeArrowheads="1"/>
          </p:cNvSpPr>
          <p:nvPr/>
        </p:nvSpPr>
        <p:spPr bwMode="auto">
          <a:xfrm>
            <a:off x="6300788" y="4941888"/>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41086" name="Rectangle 161"/>
          <p:cNvSpPr>
            <a:spLocks noChangeArrowheads="1"/>
          </p:cNvSpPr>
          <p:nvPr/>
        </p:nvSpPr>
        <p:spPr bwMode="auto">
          <a:xfrm>
            <a:off x="5292725" y="3429000"/>
            <a:ext cx="64120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r>
              <a:rPr kumimoji="1" lang="en-GB" altLang="en-US" sz="1200" b="1">
                <a:solidFill>
                  <a:schemeClr val="tx1"/>
                </a:solidFill>
              </a:rPr>
              <a:t>El Sayah</a:t>
            </a:r>
            <a:endParaRPr kumimoji="1" lang="en-GB" altLang="en-US" sz="3600">
              <a:solidFill>
                <a:schemeClr val="tx1"/>
              </a:solidFill>
            </a:endParaRPr>
          </a:p>
        </p:txBody>
      </p:sp>
      <p:sp>
        <p:nvSpPr>
          <p:cNvPr id="55458" name="Oval 162"/>
          <p:cNvSpPr>
            <a:spLocks noChangeArrowheads="1"/>
          </p:cNvSpPr>
          <p:nvPr/>
        </p:nvSpPr>
        <p:spPr bwMode="auto">
          <a:xfrm>
            <a:off x="791369" y="5715601"/>
            <a:ext cx="144462" cy="142875"/>
          </a:xfrm>
          <a:prstGeom prst="ellipse">
            <a:avLst/>
          </a:prstGeom>
          <a:solidFill>
            <a:srgbClr val="00FF00"/>
          </a:solidFill>
          <a:ln w="25400" cap="sq">
            <a:solidFill>
              <a:srgbClr val="00FF00"/>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459" name="Text Box 163"/>
          <p:cNvSpPr txBox="1">
            <a:spLocks noChangeArrowheads="1"/>
          </p:cNvSpPr>
          <p:nvPr/>
        </p:nvSpPr>
        <p:spPr bwMode="auto">
          <a:xfrm>
            <a:off x="987425" y="5555564"/>
            <a:ext cx="3455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sq">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50000"/>
              </a:spcBef>
              <a:buFontTx/>
              <a:buNone/>
            </a:pPr>
            <a:r>
              <a:rPr kumimoji="1" lang="en-GB" altLang="en-US" sz="2400">
                <a:solidFill>
                  <a:schemeClr val="tx1"/>
                </a:solidFill>
              </a:rPr>
              <a:t>Outpatient care site</a:t>
            </a:r>
          </a:p>
        </p:txBody>
      </p:sp>
      <p:sp>
        <p:nvSpPr>
          <p:cNvPr id="41089" name="Line 164"/>
          <p:cNvSpPr>
            <a:spLocks noChangeShapeType="1"/>
          </p:cNvSpPr>
          <p:nvPr/>
        </p:nvSpPr>
        <p:spPr bwMode="auto">
          <a:xfrm>
            <a:off x="468313" y="4724400"/>
            <a:ext cx="935037" cy="0"/>
          </a:xfrm>
          <a:prstGeom prst="line">
            <a:avLst/>
          </a:prstGeom>
          <a:noFill/>
          <a:ln w="508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IE"/>
          </a:p>
        </p:txBody>
      </p:sp>
      <p:sp>
        <p:nvSpPr>
          <p:cNvPr id="41090" name="Text Box 165"/>
          <p:cNvSpPr txBox="1">
            <a:spLocks noChangeArrowheads="1"/>
          </p:cNvSpPr>
          <p:nvPr/>
        </p:nvSpPr>
        <p:spPr bwMode="auto">
          <a:xfrm>
            <a:off x="395288" y="4797425"/>
            <a:ext cx="1368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sq">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1" hangingPunct="1">
              <a:spcBef>
                <a:spcPct val="50000"/>
              </a:spcBef>
              <a:buFontTx/>
              <a:buNone/>
            </a:pPr>
            <a:r>
              <a:rPr kumimoji="1" lang="en-GB" altLang="en-US" sz="2400">
                <a:solidFill>
                  <a:schemeClr val="tx1"/>
                </a:solidFill>
                <a:latin typeface="Times New Roman" panose="02020603050405020304" pitchFamily="18" charset="0"/>
              </a:rPr>
              <a:t>100 kms</a:t>
            </a:r>
          </a:p>
        </p:txBody>
      </p:sp>
      <p:sp>
        <p:nvSpPr>
          <p:cNvPr id="55462" name="Oval 166"/>
          <p:cNvSpPr>
            <a:spLocks noChangeArrowheads="1"/>
          </p:cNvSpPr>
          <p:nvPr/>
        </p:nvSpPr>
        <p:spPr bwMode="auto">
          <a:xfrm>
            <a:off x="5435600" y="2060575"/>
            <a:ext cx="144463" cy="144463"/>
          </a:xfrm>
          <a:prstGeom prst="ellipse">
            <a:avLst/>
          </a:prstGeom>
          <a:solidFill>
            <a:schemeClr val="hlink"/>
          </a:solidFill>
          <a:ln w="6350" cap="sq">
            <a:solidFill>
              <a:schemeClr val="bg2"/>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463" name="Oval 167"/>
          <p:cNvSpPr>
            <a:spLocks noChangeArrowheads="1"/>
          </p:cNvSpPr>
          <p:nvPr/>
        </p:nvSpPr>
        <p:spPr bwMode="auto">
          <a:xfrm>
            <a:off x="5219700" y="4581525"/>
            <a:ext cx="144463" cy="144463"/>
          </a:xfrm>
          <a:prstGeom prst="ellipse">
            <a:avLst/>
          </a:prstGeom>
          <a:solidFill>
            <a:schemeClr val="hlink"/>
          </a:solidFill>
          <a:ln w="6350" cap="sq">
            <a:solidFill>
              <a:schemeClr val="bg2"/>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464" name="Oval 168"/>
          <p:cNvSpPr>
            <a:spLocks noChangeArrowheads="1"/>
          </p:cNvSpPr>
          <p:nvPr/>
        </p:nvSpPr>
        <p:spPr bwMode="auto">
          <a:xfrm>
            <a:off x="791369" y="6072296"/>
            <a:ext cx="144462" cy="144462"/>
          </a:xfrm>
          <a:prstGeom prst="ellipse">
            <a:avLst/>
          </a:prstGeom>
          <a:solidFill>
            <a:schemeClr val="hlink"/>
          </a:solidFill>
          <a:ln w="6350" cap="sq">
            <a:solidFill>
              <a:schemeClr val="bg2"/>
            </a:solidFill>
            <a:round/>
            <a:headEnd type="none" w="sm" len="sm"/>
            <a:tailEnd type="none" w="sm" len="sm"/>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465" name="Text Box 169"/>
          <p:cNvSpPr txBox="1">
            <a:spLocks noChangeArrowheads="1"/>
          </p:cNvSpPr>
          <p:nvPr/>
        </p:nvSpPr>
        <p:spPr bwMode="auto">
          <a:xfrm>
            <a:off x="987425" y="5915927"/>
            <a:ext cx="2952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sq">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50000"/>
              </a:spcBef>
              <a:buFontTx/>
              <a:buNone/>
            </a:pPr>
            <a:r>
              <a:rPr kumimoji="1" lang="en-GB" altLang="en-US" sz="2400" dirty="0">
                <a:solidFill>
                  <a:schemeClr val="tx1"/>
                </a:solidFill>
              </a:rPr>
              <a:t>Inpatient care site</a:t>
            </a:r>
          </a:p>
        </p:txBody>
      </p:sp>
      <p:sp>
        <p:nvSpPr>
          <p:cNvPr id="171" name="Slide Number Placeholder 5">
            <a:extLst>
              <a:ext uri="{FF2B5EF4-FFF2-40B4-BE49-F238E27FC236}">
                <a16:creationId xmlns:a16="http://schemas.microsoft.com/office/drawing/2014/main" id="{DAE845E2-06D7-47A6-929E-B2D991DF6CB7}"/>
              </a:ext>
            </a:extLst>
          </p:cNvPr>
          <p:cNvSpPr>
            <a:spLocks noGrp="1"/>
          </p:cNvSpPr>
          <p:nvPr>
            <p:ph type="sldNum" sz="quarter" idx="12"/>
          </p:nvPr>
        </p:nvSpPr>
        <p:spPr>
          <a:xfrm>
            <a:off x="6674075" y="6422001"/>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fld id="{90D042A7-05B7-4B76-888C-9D15711D9A00}" type="slidenum">
              <a:rPr lang="en-GB" altLang="en-US" sz="1400" smtClean="0">
                <a:solidFill>
                  <a:schemeClr val="tx1"/>
                </a:solidFill>
                <a:latin typeface="Franklin Gothic Book" panose="020B0503020102020204" pitchFamily="34" charset="0"/>
              </a:rPr>
              <a:pPr>
                <a:spcBef>
                  <a:spcPct val="0"/>
                </a:spcBef>
                <a:buFontTx/>
                <a:buNone/>
              </a:pPr>
              <a:t>19</a:t>
            </a:fld>
            <a:endParaRPr lang="en-GB" altLang="en-US" sz="1400" dirty="0">
              <a:solidFill>
                <a:schemeClr val="tx1"/>
              </a:solidFill>
              <a:latin typeface="Franklin Gothic Book" panose="020B0503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3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3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3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340"/>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5533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534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53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53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34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534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534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534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534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534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535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535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535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535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535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535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535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535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535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535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536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536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536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536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536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536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536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536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536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536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537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537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537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537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5374"/>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5375"/>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537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5377"/>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5378"/>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5379"/>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55380"/>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55381"/>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55382"/>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55383"/>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5384"/>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55385"/>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55386"/>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55387"/>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55388"/>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55389"/>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55390"/>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55391"/>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55392"/>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55393"/>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55394"/>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55395"/>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55396"/>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55397"/>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55398"/>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55399"/>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55400"/>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55401"/>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55402"/>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55403"/>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55404"/>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55405"/>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55406"/>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55407"/>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55408"/>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55409"/>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55410"/>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55411"/>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55412"/>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55413"/>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55414"/>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55415"/>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55416"/>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55417"/>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55418"/>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55419"/>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55420"/>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55421"/>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55422"/>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55423"/>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55424"/>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55425"/>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55426"/>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55427"/>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55428"/>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55429"/>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55430"/>
                                        </p:tgtEl>
                                        <p:attrNameLst>
                                          <p:attrName>style.visibility</p:attrName>
                                        </p:attrNameLst>
                                      </p:cBhvr>
                                      <p:to>
                                        <p:strVal val="visible"/>
                                      </p:to>
                                    </p:set>
                                  </p:childTnLst>
                                </p:cTn>
                              </p:par>
                              <p:par>
                                <p:cTn id="199" presetID="1" presetClass="entr" presetSubtype="0" fill="hold" grpId="0" nodeType="withEffect">
                                  <p:stCondLst>
                                    <p:cond delay="0"/>
                                  </p:stCondLst>
                                  <p:childTnLst>
                                    <p:set>
                                      <p:cBhvr>
                                        <p:cTn id="200" dur="1" fill="hold">
                                          <p:stCondLst>
                                            <p:cond delay="0"/>
                                          </p:stCondLst>
                                        </p:cTn>
                                        <p:tgtEl>
                                          <p:spTgt spid="55431"/>
                                        </p:tgtEl>
                                        <p:attrNameLst>
                                          <p:attrName>style.visibility</p:attrName>
                                        </p:attrNameLst>
                                      </p:cBhvr>
                                      <p:to>
                                        <p:strVal val="visible"/>
                                      </p:to>
                                    </p:set>
                                  </p:childTnLst>
                                </p:cTn>
                              </p:par>
                              <p:par>
                                <p:cTn id="201" presetID="1" presetClass="entr" presetSubtype="0" fill="hold" grpId="0" nodeType="withEffect">
                                  <p:stCondLst>
                                    <p:cond delay="0"/>
                                  </p:stCondLst>
                                  <p:childTnLst>
                                    <p:set>
                                      <p:cBhvr>
                                        <p:cTn id="202" dur="1" fill="hold">
                                          <p:stCondLst>
                                            <p:cond delay="0"/>
                                          </p:stCondLst>
                                        </p:cTn>
                                        <p:tgtEl>
                                          <p:spTgt spid="55432"/>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55433"/>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55434"/>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55435"/>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55436"/>
                                        </p:tgtEl>
                                        <p:attrNameLst>
                                          <p:attrName>style.visibility</p:attrName>
                                        </p:attrNameLst>
                                      </p:cBhvr>
                                      <p:to>
                                        <p:strVal val="visible"/>
                                      </p:to>
                                    </p:set>
                                  </p:childTnLst>
                                </p:cTn>
                              </p:par>
                              <p:par>
                                <p:cTn id="211" presetID="1" presetClass="entr" presetSubtype="0" fill="hold" grpId="0" nodeType="withEffect">
                                  <p:stCondLst>
                                    <p:cond delay="0"/>
                                  </p:stCondLst>
                                  <p:childTnLst>
                                    <p:set>
                                      <p:cBhvr>
                                        <p:cTn id="212" dur="1" fill="hold">
                                          <p:stCondLst>
                                            <p:cond delay="0"/>
                                          </p:stCondLst>
                                        </p:cTn>
                                        <p:tgtEl>
                                          <p:spTgt spid="55437"/>
                                        </p:tgtEl>
                                        <p:attrNameLst>
                                          <p:attrName>style.visibility</p:attrName>
                                        </p:attrNameLst>
                                      </p:cBhvr>
                                      <p:to>
                                        <p:strVal val="visible"/>
                                      </p:to>
                                    </p:set>
                                  </p:childTnLst>
                                </p:cTn>
                              </p:par>
                              <p:par>
                                <p:cTn id="213" presetID="1" presetClass="entr" presetSubtype="0" fill="hold" grpId="0" nodeType="withEffect">
                                  <p:stCondLst>
                                    <p:cond delay="0"/>
                                  </p:stCondLst>
                                  <p:childTnLst>
                                    <p:set>
                                      <p:cBhvr>
                                        <p:cTn id="214" dur="1" fill="hold">
                                          <p:stCondLst>
                                            <p:cond delay="0"/>
                                          </p:stCondLst>
                                        </p:cTn>
                                        <p:tgtEl>
                                          <p:spTgt spid="55438"/>
                                        </p:tgtEl>
                                        <p:attrNameLst>
                                          <p:attrName>style.visibility</p:attrName>
                                        </p:attrNameLst>
                                      </p:cBhvr>
                                      <p:to>
                                        <p:strVal val="visible"/>
                                      </p:to>
                                    </p:set>
                                  </p:childTnLst>
                                </p:cTn>
                              </p:par>
                              <p:par>
                                <p:cTn id="215" presetID="1" presetClass="entr" presetSubtype="0" fill="hold" grpId="0" nodeType="withEffect">
                                  <p:stCondLst>
                                    <p:cond delay="0"/>
                                  </p:stCondLst>
                                  <p:childTnLst>
                                    <p:set>
                                      <p:cBhvr>
                                        <p:cTn id="216" dur="1" fill="hold">
                                          <p:stCondLst>
                                            <p:cond delay="0"/>
                                          </p:stCondLst>
                                        </p:cTn>
                                        <p:tgtEl>
                                          <p:spTgt spid="55439"/>
                                        </p:tgtEl>
                                        <p:attrNameLst>
                                          <p:attrName>style.visibility</p:attrName>
                                        </p:attrNameLst>
                                      </p:cBhvr>
                                      <p:to>
                                        <p:strVal val="visible"/>
                                      </p:to>
                                    </p:set>
                                  </p:childTnLst>
                                </p:cTn>
                              </p:par>
                              <p:par>
                                <p:cTn id="217" presetID="1" presetClass="entr" presetSubtype="0" fill="hold" grpId="0" nodeType="withEffect">
                                  <p:stCondLst>
                                    <p:cond delay="0"/>
                                  </p:stCondLst>
                                  <p:childTnLst>
                                    <p:set>
                                      <p:cBhvr>
                                        <p:cTn id="218" dur="1" fill="hold">
                                          <p:stCondLst>
                                            <p:cond delay="0"/>
                                          </p:stCondLst>
                                        </p:cTn>
                                        <p:tgtEl>
                                          <p:spTgt spid="55440"/>
                                        </p:tgtEl>
                                        <p:attrNameLst>
                                          <p:attrName>style.visibility</p:attrName>
                                        </p:attrNameLst>
                                      </p:cBhvr>
                                      <p:to>
                                        <p:strVal val="visible"/>
                                      </p:to>
                                    </p:set>
                                  </p:childTnLst>
                                </p:cTn>
                              </p:par>
                              <p:par>
                                <p:cTn id="219" presetID="1" presetClass="entr" presetSubtype="0" fill="hold" grpId="0" nodeType="withEffect">
                                  <p:stCondLst>
                                    <p:cond delay="0"/>
                                  </p:stCondLst>
                                  <p:childTnLst>
                                    <p:set>
                                      <p:cBhvr>
                                        <p:cTn id="220" dur="1" fill="hold">
                                          <p:stCondLst>
                                            <p:cond delay="0"/>
                                          </p:stCondLst>
                                        </p:cTn>
                                        <p:tgtEl>
                                          <p:spTgt spid="55441"/>
                                        </p:tgtEl>
                                        <p:attrNameLst>
                                          <p:attrName>style.visibility</p:attrName>
                                        </p:attrNameLst>
                                      </p:cBhvr>
                                      <p:to>
                                        <p:strVal val="visible"/>
                                      </p:to>
                                    </p:set>
                                  </p:childTnLst>
                                </p:cTn>
                              </p:par>
                              <p:par>
                                <p:cTn id="221" presetID="1" presetClass="entr" presetSubtype="0" fill="hold" grpId="0" nodeType="withEffect">
                                  <p:stCondLst>
                                    <p:cond delay="0"/>
                                  </p:stCondLst>
                                  <p:childTnLst>
                                    <p:set>
                                      <p:cBhvr>
                                        <p:cTn id="222" dur="1" fill="hold">
                                          <p:stCondLst>
                                            <p:cond delay="0"/>
                                          </p:stCondLst>
                                        </p:cTn>
                                        <p:tgtEl>
                                          <p:spTgt spid="55442"/>
                                        </p:tgtEl>
                                        <p:attrNameLst>
                                          <p:attrName>style.visibility</p:attrName>
                                        </p:attrNameLst>
                                      </p:cBhvr>
                                      <p:to>
                                        <p:strVal val="visible"/>
                                      </p:to>
                                    </p:set>
                                  </p:childTnLst>
                                </p:cTn>
                              </p:par>
                              <p:par>
                                <p:cTn id="223" presetID="1" presetClass="entr" presetSubtype="0" fill="hold" grpId="0" nodeType="withEffect">
                                  <p:stCondLst>
                                    <p:cond delay="0"/>
                                  </p:stCondLst>
                                  <p:childTnLst>
                                    <p:set>
                                      <p:cBhvr>
                                        <p:cTn id="224" dur="1" fill="hold">
                                          <p:stCondLst>
                                            <p:cond delay="0"/>
                                          </p:stCondLst>
                                        </p:cTn>
                                        <p:tgtEl>
                                          <p:spTgt spid="55443"/>
                                        </p:tgtEl>
                                        <p:attrNameLst>
                                          <p:attrName>style.visibility</p:attrName>
                                        </p:attrNameLst>
                                      </p:cBhvr>
                                      <p:to>
                                        <p:strVal val="visible"/>
                                      </p:to>
                                    </p:set>
                                  </p:childTnLst>
                                </p:cTn>
                              </p:par>
                              <p:par>
                                <p:cTn id="225" presetID="1" presetClass="entr" presetSubtype="0" fill="hold" grpId="0" nodeType="withEffect">
                                  <p:stCondLst>
                                    <p:cond delay="0"/>
                                  </p:stCondLst>
                                  <p:childTnLst>
                                    <p:set>
                                      <p:cBhvr>
                                        <p:cTn id="226" dur="1" fill="hold">
                                          <p:stCondLst>
                                            <p:cond delay="0"/>
                                          </p:stCondLst>
                                        </p:cTn>
                                        <p:tgtEl>
                                          <p:spTgt spid="55444"/>
                                        </p:tgtEl>
                                        <p:attrNameLst>
                                          <p:attrName>style.visibility</p:attrName>
                                        </p:attrNameLst>
                                      </p:cBhvr>
                                      <p:to>
                                        <p:strVal val="visible"/>
                                      </p:to>
                                    </p:set>
                                  </p:childTnLst>
                                </p:cTn>
                              </p:par>
                              <p:par>
                                <p:cTn id="227" presetID="1" presetClass="entr" presetSubtype="0" fill="hold" grpId="0" nodeType="withEffect">
                                  <p:stCondLst>
                                    <p:cond delay="0"/>
                                  </p:stCondLst>
                                  <p:childTnLst>
                                    <p:set>
                                      <p:cBhvr>
                                        <p:cTn id="228" dur="1" fill="hold">
                                          <p:stCondLst>
                                            <p:cond delay="0"/>
                                          </p:stCondLst>
                                        </p:cTn>
                                        <p:tgtEl>
                                          <p:spTgt spid="55445"/>
                                        </p:tgtEl>
                                        <p:attrNameLst>
                                          <p:attrName>style.visibility</p:attrName>
                                        </p:attrNameLst>
                                      </p:cBhvr>
                                      <p:to>
                                        <p:strVal val="visible"/>
                                      </p:to>
                                    </p:set>
                                  </p:childTnLst>
                                </p:cTn>
                              </p:par>
                              <p:par>
                                <p:cTn id="229" presetID="1" presetClass="entr" presetSubtype="0" fill="hold" grpId="0" nodeType="withEffect">
                                  <p:stCondLst>
                                    <p:cond delay="0"/>
                                  </p:stCondLst>
                                  <p:childTnLst>
                                    <p:set>
                                      <p:cBhvr>
                                        <p:cTn id="230" dur="1" fill="hold">
                                          <p:stCondLst>
                                            <p:cond delay="0"/>
                                          </p:stCondLst>
                                        </p:cTn>
                                        <p:tgtEl>
                                          <p:spTgt spid="55446"/>
                                        </p:tgtEl>
                                        <p:attrNameLst>
                                          <p:attrName>style.visibility</p:attrName>
                                        </p:attrNameLst>
                                      </p:cBhvr>
                                      <p:to>
                                        <p:strVal val="visible"/>
                                      </p:to>
                                    </p:set>
                                  </p:childTnLst>
                                </p:cTn>
                              </p:par>
                              <p:par>
                                <p:cTn id="231" presetID="1" presetClass="entr" presetSubtype="0" fill="hold" grpId="0" nodeType="withEffect">
                                  <p:stCondLst>
                                    <p:cond delay="0"/>
                                  </p:stCondLst>
                                  <p:childTnLst>
                                    <p:set>
                                      <p:cBhvr>
                                        <p:cTn id="232" dur="1" fill="hold">
                                          <p:stCondLst>
                                            <p:cond delay="0"/>
                                          </p:stCondLst>
                                        </p:cTn>
                                        <p:tgtEl>
                                          <p:spTgt spid="55447"/>
                                        </p:tgtEl>
                                        <p:attrNameLst>
                                          <p:attrName>style.visibility</p:attrName>
                                        </p:attrNameLst>
                                      </p:cBhvr>
                                      <p:to>
                                        <p:strVal val="visible"/>
                                      </p:to>
                                    </p:set>
                                  </p:childTnLst>
                                </p:cTn>
                              </p:par>
                              <p:par>
                                <p:cTn id="233" presetID="1" presetClass="entr" presetSubtype="0" fill="hold" grpId="0" nodeType="withEffect">
                                  <p:stCondLst>
                                    <p:cond delay="0"/>
                                  </p:stCondLst>
                                  <p:childTnLst>
                                    <p:set>
                                      <p:cBhvr>
                                        <p:cTn id="234" dur="1" fill="hold">
                                          <p:stCondLst>
                                            <p:cond delay="0"/>
                                          </p:stCondLst>
                                        </p:cTn>
                                        <p:tgtEl>
                                          <p:spTgt spid="55448"/>
                                        </p:tgtEl>
                                        <p:attrNameLst>
                                          <p:attrName>style.visibility</p:attrName>
                                        </p:attrNameLst>
                                      </p:cBhvr>
                                      <p:to>
                                        <p:strVal val="visible"/>
                                      </p:to>
                                    </p:set>
                                  </p:childTnLst>
                                </p:cTn>
                              </p:par>
                              <p:par>
                                <p:cTn id="235" presetID="1" presetClass="entr" presetSubtype="0" fill="hold" grpId="0" nodeType="withEffect">
                                  <p:stCondLst>
                                    <p:cond delay="0"/>
                                  </p:stCondLst>
                                  <p:childTnLst>
                                    <p:set>
                                      <p:cBhvr>
                                        <p:cTn id="236" dur="1" fill="hold">
                                          <p:stCondLst>
                                            <p:cond delay="0"/>
                                          </p:stCondLst>
                                        </p:cTn>
                                        <p:tgtEl>
                                          <p:spTgt spid="55449"/>
                                        </p:tgtEl>
                                        <p:attrNameLst>
                                          <p:attrName>style.visibility</p:attrName>
                                        </p:attrNameLst>
                                      </p:cBhvr>
                                      <p:to>
                                        <p:strVal val="visible"/>
                                      </p:to>
                                    </p:set>
                                  </p:childTnLst>
                                </p:cTn>
                              </p:par>
                              <p:par>
                                <p:cTn id="237" presetID="1" presetClass="entr" presetSubtype="0" fill="hold" grpId="0" nodeType="withEffect">
                                  <p:stCondLst>
                                    <p:cond delay="0"/>
                                  </p:stCondLst>
                                  <p:childTnLst>
                                    <p:set>
                                      <p:cBhvr>
                                        <p:cTn id="238" dur="1" fill="hold">
                                          <p:stCondLst>
                                            <p:cond delay="0"/>
                                          </p:stCondLst>
                                        </p:cTn>
                                        <p:tgtEl>
                                          <p:spTgt spid="55450"/>
                                        </p:tgtEl>
                                        <p:attrNameLst>
                                          <p:attrName>style.visibility</p:attrName>
                                        </p:attrNameLst>
                                      </p:cBhvr>
                                      <p:to>
                                        <p:strVal val="visible"/>
                                      </p:to>
                                    </p:set>
                                  </p:childTnLst>
                                </p:cTn>
                              </p:par>
                              <p:par>
                                <p:cTn id="239" presetID="1" presetClass="entr" presetSubtype="0" fill="hold" grpId="0" nodeType="withEffect">
                                  <p:stCondLst>
                                    <p:cond delay="0"/>
                                  </p:stCondLst>
                                  <p:childTnLst>
                                    <p:set>
                                      <p:cBhvr>
                                        <p:cTn id="240" dur="1" fill="hold">
                                          <p:stCondLst>
                                            <p:cond delay="0"/>
                                          </p:stCondLst>
                                        </p:cTn>
                                        <p:tgtEl>
                                          <p:spTgt spid="55451"/>
                                        </p:tgtEl>
                                        <p:attrNameLst>
                                          <p:attrName>style.visibility</p:attrName>
                                        </p:attrNameLst>
                                      </p:cBhvr>
                                      <p:to>
                                        <p:strVal val="visible"/>
                                      </p:to>
                                    </p:set>
                                  </p:childTnLst>
                                </p:cTn>
                              </p:par>
                              <p:par>
                                <p:cTn id="241" presetID="1" presetClass="entr" presetSubtype="0" fill="hold" grpId="0" nodeType="withEffect">
                                  <p:stCondLst>
                                    <p:cond delay="0"/>
                                  </p:stCondLst>
                                  <p:childTnLst>
                                    <p:set>
                                      <p:cBhvr>
                                        <p:cTn id="242" dur="1" fill="hold">
                                          <p:stCondLst>
                                            <p:cond delay="0"/>
                                          </p:stCondLst>
                                        </p:cTn>
                                        <p:tgtEl>
                                          <p:spTgt spid="55452"/>
                                        </p:tgtEl>
                                        <p:attrNameLst>
                                          <p:attrName>style.visibility</p:attrName>
                                        </p:attrNameLst>
                                      </p:cBhvr>
                                      <p:to>
                                        <p:strVal val="visible"/>
                                      </p:to>
                                    </p:set>
                                  </p:childTnLst>
                                </p:cTn>
                              </p:par>
                              <p:par>
                                <p:cTn id="243" presetID="1" presetClass="entr" presetSubtype="0" fill="hold" grpId="0" nodeType="withEffect">
                                  <p:stCondLst>
                                    <p:cond delay="0"/>
                                  </p:stCondLst>
                                  <p:childTnLst>
                                    <p:set>
                                      <p:cBhvr>
                                        <p:cTn id="244" dur="1" fill="hold">
                                          <p:stCondLst>
                                            <p:cond delay="0"/>
                                          </p:stCondLst>
                                        </p:cTn>
                                        <p:tgtEl>
                                          <p:spTgt spid="55453"/>
                                        </p:tgtEl>
                                        <p:attrNameLst>
                                          <p:attrName>style.visibility</p:attrName>
                                        </p:attrNameLst>
                                      </p:cBhvr>
                                      <p:to>
                                        <p:strVal val="visible"/>
                                      </p:to>
                                    </p:set>
                                  </p:childTnLst>
                                </p:cTn>
                              </p:par>
                              <p:par>
                                <p:cTn id="245" presetID="1" presetClass="entr" presetSubtype="0" fill="hold" grpId="0" nodeType="withEffect">
                                  <p:stCondLst>
                                    <p:cond delay="0"/>
                                  </p:stCondLst>
                                  <p:childTnLst>
                                    <p:set>
                                      <p:cBhvr>
                                        <p:cTn id="246" dur="1" fill="hold">
                                          <p:stCondLst>
                                            <p:cond delay="0"/>
                                          </p:stCondLst>
                                        </p:cTn>
                                        <p:tgtEl>
                                          <p:spTgt spid="55454"/>
                                        </p:tgtEl>
                                        <p:attrNameLst>
                                          <p:attrName>style.visibility</p:attrName>
                                        </p:attrNameLst>
                                      </p:cBhvr>
                                      <p:to>
                                        <p:strVal val="visible"/>
                                      </p:to>
                                    </p:set>
                                  </p:childTnLst>
                                </p:cTn>
                              </p:par>
                              <p:par>
                                <p:cTn id="247" presetID="1" presetClass="entr" presetSubtype="0" fill="hold" grpId="0" nodeType="withEffect">
                                  <p:stCondLst>
                                    <p:cond delay="0"/>
                                  </p:stCondLst>
                                  <p:childTnLst>
                                    <p:set>
                                      <p:cBhvr>
                                        <p:cTn id="248" dur="1" fill="hold">
                                          <p:stCondLst>
                                            <p:cond delay="0"/>
                                          </p:stCondLst>
                                        </p:cTn>
                                        <p:tgtEl>
                                          <p:spTgt spid="55455"/>
                                        </p:tgtEl>
                                        <p:attrNameLst>
                                          <p:attrName>style.visibility</p:attrName>
                                        </p:attrNameLst>
                                      </p:cBhvr>
                                      <p:to>
                                        <p:strVal val="visible"/>
                                      </p:to>
                                    </p:set>
                                  </p:childTnLst>
                                </p:cTn>
                              </p:par>
                              <p:par>
                                <p:cTn id="249" presetID="1" presetClass="entr" presetSubtype="0" fill="hold" grpId="0" nodeType="withEffect">
                                  <p:stCondLst>
                                    <p:cond delay="0"/>
                                  </p:stCondLst>
                                  <p:childTnLst>
                                    <p:set>
                                      <p:cBhvr>
                                        <p:cTn id="250" dur="1" fill="hold">
                                          <p:stCondLst>
                                            <p:cond delay="0"/>
                                          </p:stCondLst>
                                        </p:cTn>
                                        <p:tgtEl>
                                          <p:spTgt spid="55456"/>
                                        </p:tgtEl>
                                        <p:attrNameLst>
                                          <p:attrName>style.visibility</p:attrName>
                                        </p:attrNameLst>
                                      </p:cBhvr>
                                      <p:to>
                                        <p:strVal val="visible"/>
                                      </p:to>
                                    </p:set>
                                  </p:childTnLst>
                                </p:cTn>
                              </p:par>
                              <p:par>
                                <p:cTn id="251" presetID="1" presetClass="entr" presetSubtype="0" fill="hold" grpId="0" nodeType="withEffect">
                                  <p:stCondLst>
                                    <p:cond delay="0"/>
                                  </p:stCondLst>
                                  <p:childTnLst>
                                    <p:set>
                                      <p:cBhvr>
                                        <p:cTn id="252" dur="1" fill="hold">
                                          <p:stCondLst>
                                            <p:cond delay="0"/>
                                          </p:stCondLst>
                                        </p:cTn>
                                        <p:tgtEl>
                                          <p:spTgt spid="55458"/>
                                        </p:tgtEl>
                                        <p:attrNameLst>
                                          <p:attrName>style.visibility</p:attrName>
                                        </p:attrNameLst>
                                      </p:cBhvr>
                                      <p:to>
                                        <p:strVal val="visible"/>
                                      </p:to>
                                    </p:set>
                                  </p:childTnLst>
                                </p:cTn>
                              </p:par>
                              <p:par>
                                <p:cTn id="253" presetID="1" presetClass="entr" presetSubtype="0" fill="hold" grpId="0" nodeType="withEffect">
                                  <p:stCondLst>
                                    <p:cond delay="0"/>
                                  </p:stCondLst>
                                  <p:childTnLst>
                                    <p:set>
                                      <p:cBhvr>
                                        <p:cTn id="254" dur="1" fill="hold">
                                          <p:stCondLst>
                                            <p:cond delay="0"/>
                                          </p:stCondLst>
                                        </p:cTn>
                                        <p:tgtEl>
                                          <p:spTgt spid="55459"/>
                                        </p:tgtEl>
                                        <p:attrNameLst>
                                          <p:attrName>style.visibility</p:attrName>
                                        </p:attrNameLst>
                                      </p:cBhvr>
                                      <p:to>
                                        <p:strVal val="visible"/>
                                      </p:to>
                                    </p:set>
                                  </p:childTnLst>
                                </p:cTn>
                              </p:par>
                              <p:par>
                                <p:cTn id="255" presetID="1" presetClass="entr" presetSubtype="0" fill="hold" grpId="0" nodeType="withEffect">
                                  <p:stCondLst>
                                    <p:cond delay="0"/>
                                  </p:stCondLst>
                                  <p:childTnLst>
                                    <p:set>
                                      <p:cBhvr>
                                        <p:cTn id="256" dur="1" fill="hold">
                                          <p:stCondLst>
                                            <p:cond delay="0"/>
                                          </p:stCondLst>
                                        </p:cTn>
                                        <p:tgtEl>
                                          <p:spTgt spid="55462"/>
                                        </p:tgtEl>
                                        <p:attrNameLst>
                                          <p:attrName>style.visibility</p:attrName>
                                        </p:attrNameLst>
                                      </p:cBhvr>
                                      <p:to>
                                        <p:strVal val="visible"/>
                                      </p:to>
                                    </p:set>
                                  </p:childTnLst>
                                </p:cTn>
                              </p:par>
                              <p:par>
                                <p:cTn id="257" presetID="1" presetClass="entr" presetSubtype="0" fill="hold" grpId="0" nodeType="withEffect">
                                  <p:stCondLst>
                                    <p:cond delay="0"/>
                                  </p:stCondLst>
                                  <p:childTnLst>
                                    <p:set>
                                      <p:cBhvr>
                                        <p:cTn id="258" dur="1" fill="hold">
                                          <p:stCondLst>
                                            <p:cond delay="0"/>
                                          </p:stCondLst>
                                        </p:cTn>
                                        <p:tgtEl>
                                          <p:spTgt spid="55463"/>
                                        </p:tgtEl>
                                        <p:attrNameLst>
                                          <p:attrName>style.visibility</p:attrName>
                                        </p:attrNameLst>
                                      </p:cBhvr>
                                      <p:to>
                                        <p:strVal val="visible"/>
                                      </p:to>
                                    </p:set>
                                  </p:childTnLst>
                                </p:cTn>
                              </p:par>
                              <p:par>
                                <p:cTn id="259" presetID="1" presetClass="entr" presetSubtype="0" fill="hold" nodeType="withEffect">
                                  <p:stCondLst>
                                    <p:cond delay="0"/>
                                  </p:stCondLst>
                                  <p:childTnLst>
                                    <p:set>
                                      <p:cBhvr>
                                        <p:cTn id="260" dur="1" fill="hold">
                                          <p:stCondLst>
                                            <p:cond delay="0"/>
                                          </p:stCondLst>
                                        </p:cTn>
                                        <p:tgtEl>
                                          <p:spTgt spid="55465"/>
                                        </p:tgtEl>
                                        <p:attrNameLst>
                                          <p:attrName>style.visibility</p:attrName>
                                        </p:attrNameLst>
                                      </p:cBhvr>
                                      <p:to>
                                        <p:strVal val="visible"/>
                                      </p:to>
                                    </p:set>
                                  </p:childTnLst>
                                </p:cTn>
                              </p:par>
                              <p:par>
                                <p:cTn id="261" presetID="1" presetClass="entr" presetSubtype="0" fill="hold" grpId="0" nodeType="withEffect">
                                  <p:stCondLst>
                                    <p:cond delay="0"/>
                                  </p:stCondLst>
                                  <p:childTnLst>
                                    <p:set>
                                      <p:cBhvr>
                                        <p:cTn id="262" dur="1" fill="hold">
                                          <p:stCondLst>
                                            <p:cond delay="0"/>
                                          </p:stCondLst>
                                        </p:cTn>
                                        <p:tgtEl>
                                          <p:spTgt spid="55464"/>
                                        </p:tgtEl>
                                        <p:attrNameLst>
                                          <p:attrName>style.visibility</p:attrName>
                                        </p:attrNameLst>
                                      </p:cBhvr>
                                      <p:to>
                                        <p:strVal val="visible"/>
                                      </p:to>
                                    </p:set>
                                  </p:childTnLst>
                                </p:cTn>
                              </p:par>
                              <p:par>
                                <p:cTn id="263" presetID="1" presetClass="entr" presetSubtype="0" fill="hold" grpId="1" nodeType="withEffect">
                                  <p:stCondLst>
                                    <p:cond delay="0"/>
                                  </p:stCondLst>
                                  <p:childTnLst>
                                    <p:set>
                                      <p:cBhvr>
                                        <p:cTn id="264" dur="1" fill="hold">
                                          <p:stCondLst>
                                            <p:cond delay="0"/>
                                          </p:stCondLst>
                                        </p:cTn>
                                        <p:tgtEl>
                                          <p:spTgt spid="55462"/>
                                        </p:tgtEl>
                                        <p:attrNameLst>
                                          <p:attrName>style.visibility</p:attrName>
                                        </p:attrNameLst>
                                      </p:cBhvr>
                                      <p:to>
                                        <p:strVal val="visible"/>
                                      </p:to>
                                    </p:set>
                                  </p:childTnLst>
                                </p:cTn>
                              </p:par>
                              <p:par>
                                <p:cTn id="265" presetID="1" presetClass="entr" presetSubtype="0" fill="hold" grpId="1" nodeType="withEffect">
                                  <p:stCondLst>
                                    <p:cond delay="0"/>
                                  </p:stCondLst>
                                  <p:childTnLst>
                                    <p:set>
                                      <p:cBhvr>
                                        <p:cTn id="266" dur="1" fill="hold">
                                          <p:stCondLst>
                                            <p:cond delay="0"/>
                                          </p:stCondLst>
                                        </p:cTn>
                                        <p:tgtEl>
                                          <p:spTgt spid="554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36" grpId="0" animBg="1"/>
      <p:bldP spid="55337" grpId="0" animBg="1"/>
      <p:bldP spid="55338" grpId="0" animBg="1"/>
      <p:bldP spid="55339" grpId="0" animBg="1"/>
      <p:bldP spid="55339" grpId="1" animBg="1"/>
      <p:bldP spid="55340" grpId="0"/>
      <p:bldP spid="55341" grpId="0" animBg="1"/>
      <p:bldP spid="55342" grpId="0" animBg="1"/>
      <p:bldP spid="55343" grpId="0" animBg="1"/>
      <p:bldP spid="55344" grpId="0" animBg="1"/>
      <p:bldP spid="55345" grpId="0" animBg="1"/>
      <p:bldP spid="55346" grpId="0" animBg="1"/>
      <p:bldP spid="55347" grpId="0" animBg="1"/>
      <p:bldP spid="55348" grpId="0" animBg="1"/>
      <p:bldP spid="55349" grpId="0" animBg="1"/>
      <p:bldP spid="55350" grpId="0" animBg="1"/>
      <p:bldP spid="55351" grpId="0" animBg="1"/>
      <p:bldP spid="55352" grpId="0" animBg="1"/>
      <p:bldP spid="55353" grpId="0" animBg="1"/>
      <p:bldP spid="55354" grpId="0" animBg="1"/>
      <p:bldP spid="55355" grpId="0" animBg="1"/>
      <p:bldP spid="55356" grpId="0" animBg="1"/>
      <p:bldP spid="55357" grpId="0" animBg="1"/>
      <p:bldP spid="55358" grpId="0" animBg="1"/>
      <p:bldP spid="55359" grpId="0" animBg="1"/>
      <p:bldP spid="55360" grpId="0" animBg="1"/>
      <p:bldP spid="55361" grpId="0" animBg="1"/>
      <p:bldP spid="55362" grpId="0" animBg="1"/>
      <p:bldP spid="55363" grpId="0" animBg="1"/>
      <p:bldP spid="55364" grpId="0" animBg="1"/>
      <p:bldP spid="55365" grpId="0" animBg="1"/>
      <p:bldP spid="55366" grpId="0" animBg="1"/>
      <p:bldP spid="55367" grpId="0" animBg="1"/>
      <p:bldP spid="55368" grpId="0" animBg="1"/>
      <p:bldP spid="55369" grpId="0" animBg="1"/>
      <p:bldP spid="55370" grpId="0" animBg="1"/>
      <p:bldP spid="55371" grpId="0" animBg="1"/>
      <p:bldP spid="55372" grpId="0" animBg="1"/>
      <p:bldP spid="55373" grpId="0" animBg="1"/>
      <p:bldP spid="55374" grpId="0" animBg="1"/>
      <p:bldP spid="55375" grpId="0" animBg="1"/>
      <p:bldP spid="55376" grpId="0" animBg="1"/>
      <p:bldP spid="55377" grpId="0" animBg="1"/>
      <p:bldP spid="55378" grpId="0" animBg="1"/>
      <p:bldP spid="55379" grpId="0" animBg="1"/>
      <p:bldP spid="55380" grpId="0" animBg="1"/>
      <p:bldP spid="55381" grpId="0" animBg="1"/>
      <p:bldP spid="55382" grpId="0" animBg="1"/>
      <p:bldP spid="55383" grpId="0" animBg="1"/>
      <p:bldP spid="55384" grpId="0" animBg="1"/>
      <p:bldP spid="55385" grpId="0" animBg="1"/>
      <p:bldP spid="55386" grpId="0" animBg="1"/>
      <p:bldP spid="55387" grpId="0" animBg="1"/>
      <p:bldP spid="55388" grpId="0" animBg="1"/>
      <p:bldP spid="55389" grpId="0" animBg="1"/>
      <p:bldP spid="55390" grpId="0" animBg="1"/>
      <p:bldP spid="55391" grpId="0" animBg="1"/>
      <p:bldP spid="55392" grpId="0" animBg="1"/>
      <p:bldP spid="55393" grpId="0" animBg="1"/>
      <p:bldP spid="55394" grpId="0" animBg="1"/>
      <p:bldP spid="55395" grpId="0" animBg="1"/>
      <p:bldP spid="55396" grpId="0" animBg="1"/>
      <p:bldP spid="55397" grpId="0" animBg="1"/>
      <p:bldP spid="55398" grpId="0" animBg="1"/>
      <p:bldP spid="55399" grpId="0" animBg="1"/>
      <p:bldP spid="55400" grpId="0" animBg="1"/>
      <p:bldP spid="55401" grpId="0" animBg="1"/>
      <p:bldP spid="55402" grpId="0" animBg="1"/>
      <p:bldP spid="55403" grpId="0" animBg="1"/>
      <p:bldP spid="55404" grpId="0" animBg="1"/>
      <p:bldP spid="55405" grpId="0" animBg="1"/>
      <p:bldP spid="55406" grpId="0" animBg="1"/>
      <p:bldP spid="55407" grpId="0" animBg="1"/>
      <p:bldP spid="55408" grpId="0" animBg="1"/>
      <p:bldP spid="55409" grpId="0" animBg="1"/>
      <p:bldP spid="55410" grpId="0" animBg="1"/>
      <p:bldP spid="55411" grpId="0" animBg="1"/>
      <p:bldP spid="55412" grpId="0" animBg="1"/>
      <p:bldP spid="55413" grpId="0" animBg="1"/>
      <p:bldP spid="55414" grpId="0" animBg="1"/>
      <p:bldP spid="55415" grpId="0" animBg="1"/>
      <p:bldP spid="55416" grpId="0" animBg="1"/>
      <p:bldP spid="55417" grpId="0" animBg="1"/>
      <p:bldP spid="55418" grpId="0" animBg="1"/>
      <p:bldP spid="55419" grpId="0" animBg="1"/>
      <p:bldP spid="55420" grpId="0" animBg="1"/>
      <p:bldP spid="55421" grpId="0" animBg="1"/>
      <p:bldP spid="55422" grpId="0" animBg="1"/>
      <p:bldP spid="55423" grpId="0" animBg="1"/>
      <p:bldP spid="55424" grpId="0" animBg="1"/>
      <p:bldP spid="55425" grpId="0" animBg="1"/>
      <p:bldP spid="55426" grpId="0" animBg="1"/>
      <p:bldP spid="55427" grpId="0" animBg="1"/>
      <p:bldP spid="55428" grpId="0" animBg="1"/>
      <p:bldP spid="55429" grpId="0" animBg="1"/>
      <p:bldP spid="55430" grpId="0" animBg="1"/>
      <p:bldP spid="55431" grpId="0" animBg="1"/>
      <p:bldP spid="55432" grpId="0" animBg="1"/>
      <p:bldP spid="55433" grpId="0" animBg="1"/>
      <p:bldP spid="55434" grpId="0" animBg="1"/>
      <p:bldP spid="55435" grpId="0" animBg="1"/>
      <p:bldP spid="55436" grpId="0" animBg="1"/>
      <p:bldP spid="55437" grpId="0" animBg="1"/>
      <p:bldP spid="55438" grpId="0" animBg="1"/>
      <p:bldP spid="55439" grpId="0" animBg="1"/>
      <p:bldP spid="55440" grpId="0" animBg="1"/>
      <p:bldP spid="55441" grpId="0" animBg="1"/>
      <p:bldP spid="55442" grpId="0" animBg="1"/>
      <p:bldP spid="55443" grpId="0" animBg="1"/>
      <p:bldP spid="55444" grpId="0" animBg="1"/>
      <p:bldP spid="55445" grpId="0" animBg="1"/>
      <p:bldP spid="55446" grpId="0" animBg="1"/>
      <p:bldP spid="55447" grpId="0" animBg="1"/>
      <p:bldP spid="55448" grpId="0" animBg="1"/>
      <p:bldP spid="55449" grpId="0" animBg="1"/>
      <p:bldP spid="55450" grpId="0" animBg="1"/>
      <p:bldP spid="55451" grpId="0" animBg="1"/>
      <p:bldP spid="55452" grpId="0" animBg="1"/>
      <p:bldP spid="55453" grpId="0" animBg="1"/>
      <p:bldP spid="55454" grpId="0" animBg="1"/>
      <p:bldP spid="55455" grpId="0" animBg="1"/>
      <p:bldP spid="55456" grpId="0" animBg="1"/>
      <p:bldP spid="55458" grpId="0" animBg="1"/>
      <p:bldP spid="55459" grpId="0"/>
      <p:bldP spid="55462" grpId="0" animBg="1"/>
      <p:bldP spid="55462" grpId="1" animBg="1"/>
      <p:bldP spid="55463" grpId="0" animBg="1"/>
      <p:bldP spid="55463" grpId="1" animBg="1"/>
      <p:bldP spid="5546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algn="ctr" eaLnBrk="1" hangingPunct="1"/>
            <a:r>
              <a:rPr lang="en-IE" altLang="en-US" sz="4000" b="1" dirty="0"/>
              <a:t>Module 1. Learning Objectives</a:t>
            </a:r>
            <a:endParaRPr lang="en-GB" altLang="en-US" sz="4000" b="1" dirty="0"/>
          </a:p>
        </p:txBody>
      </p:sp>
      <p:sp>
        <p:nvSpPr>
          <p:cNvPr id="8196" name="Rectangle 3"/>
          <p:cNvSpPr>
            <a:spLocks noGrp="1" noChangeArrowheads="1"/>
          </p:cNvSpPr>
          <p:nvPr>
            <p:ph idx="1"/>
          </p:nvPr>
        </p:nvSpPr>
        <p:spPr>
          <a:xfrm>
            <a:off x="457200" y="1484784"/>
            <a:ext cx="8229600" cy="4493741"/>
          </a:xfrm>
        </p:spPr>
        <p:txBody>
          <a:bodyPr>
            <a:normAutofit/>
          </a:bodyPr>
          <a:lstStyle/>
          <a:p>
            <a:pPr marL="609600" indent="-498475">
              <a:lnSpc>
                <a:spcPct val="80000"/>
              </a:lnSpc>
            </a:pPr>
            <a:r>
              <a:rPr lang="en-GB" altLang="en-US" sz="2800" dirty="0"/>
              <a:t>Discuss acute malnutrition and the need for a response.</a:t>
            </a:r>
          </a:p>
          <a:p>
            <a:pPr marL="609600" indent="-498475">
              <a:lnSpc>
                <a:spcPct val="80000"/>
              </a:lnSpc>
            </a:pPr>
            <a:r>
              <a:rPr lang="en-GB" altLang="en-US" sz="2800" dirty="0"/>
              <a:t>Identify the principles of CMAM.</a:t>
            </a:r>
          </a:p>
          <a:p>
            <a:pPr marL="609600" indent="-498475">
              <a:lnSpc>
                <a:spcPct val="80000"/>
              </a:lnSpc>
            </a:pPr>
            <a:r>
              <a:rPr lang="en-GB" altLang="en-US" sz="2800" dirty="0"/>
              <a:t>Describe innovations and evidence making CMAM possible.</a:t>
            </a:r>
          </a:p>
          <a:p>
            <a:pPr marL="609600" indent="-498475">
              <a:lnSpc>
                <a:spcPct val="80000"/>
              </a:lnSpc>
            </a:pPr>
            <a:r>
              <a:rPr lang="en-GB" altLang="en-US" sz="2800" dirty="0"/>
              <a:t>Identify the components of CMAM and how they work together.</a:t>
            </a:r>
          </a:p>
          <a:p>
            <a:pPr marL="609600" indent="-498475">
              <a:lnSpc>
                <a:spcPct val="80000"/>
              </a:lnSpc>
            </a:pPr>
            <a:r>
              <a:rPr lang="en-GB" altLang="en-US" sz="2800" dirty="0"/>
              <a:t>Explore how CMAM can be implemented in different contexts.</a:t>
            </a:r>
          </a:p>
          <a:p>
            <a:pPr marL="609600" indent="-498475">
              <a:lnSpc>
                <a:spcPct val="80000"/>
              </a:lnSpc>
            </a:pPr>
            <a:r>
              <a:rPr lang="en-GB" altLang="en-US" sz="2800" dirty="0"/>
              <a:t>Identify national and global commitments relating to CMAM.</a:t>
            </a:r>
          </a:p>
        </p:txBody>
      </p:sp>
      <p:sp>
        <p:nvSpPr>
          <p:cNvPr id="5" name="Slide Number Placeholder 5">
            <a:extLst>
              <a:ext uri="{FF2B5EF4-FFF2-40B4-BE49-F238E27FC236}">
                <a16:creationId xmlns:a16="http://schemas.microsoft.com/office/drawing/2014/main" id="{59C3E7B4-C8E6-4AE3-AA2F-78F728F1C7B1}"/>
              </a:ext>
            </a:extLst>
          </p:cNvPr>
          <p:cNvSpPr>
            <a:spLocks noGrp="1"/>
          </p:cNvSpPr>
          <p:nvPr>
            <p:ph type="sldNum" sz="quarter" idx="12"/>
          </p:nvPr>
        </p:nvSpPr>
        <p:spPr>
          <a:xfrm>
            <a:off x="6674075" y="6422001"/>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fld id="{90D042A7-05B7-4B76-888C-9D15711D9A00}" type="slidenum">
              <a:rPr lang="en-GB" altLang="en-US" sz="1400" smtClean="0">
                <a:solidFill>
                  <a:schemeClr val="tx1"/>
                </a:solidFill>
                <a:latin typeface="Franklin Gothic Book" panose="020B0503020102020204" pitchFamily="34" charset="0"/>
              </a:rPr>
              <a:pPr>
                <a:spcBef>
                  <a:spcPct val="0"/>
                </a:spcBef>
                <a:buFontTx/>
                <a:buNone/>
              </a:pPr>
              <a:t>2</a:t>
            </a:fld>
            <a:endParaRPr lang="en-GB" altLang="en-US" sz="1400" dirty="0">
              <a:solidFill>
                <a:schemeClr val="tx1"/>
              </a:solidFill>
              <a:latin typeface="Franklin Gothic Book" panose="020B05030201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9FE45-188B-415B-B4F7-952D8B54BAEC}"/>
              </a:ext>
            </a:extLst>
          </p:cNvPr>
          <p:cNvSpPr>
            <a:spLocks noGrp="1"/>
          </p:cNvSpPr>
          <p:nvPr>
            <p:ph type="title"/>
          </p:nvPr>
        </p:nvSpPr>
        <p:spPr>
          <a:xfrm>
            <a:off x="628650" y="332656"/>
            <a:ext cx="7886700" cy="1152127"/>
          </a:xfrm>
        </p:spPr>
        <p:txBody>
          <a:bodyPr>
            <a:normAutofit/>
          </a:bodyPr>
          <a:lstStyle/>
          <a:p>
            <a:pPr algn="ctr"/>
            <a:r>
              <a:rPr lang="en-US" sz="3600" dirty="0"/>
              <a:t>Bringing Treatment into the Local Health Facility and the Home</a:t>
            </a:r>
          </a:p>
        </p:txBody>
      </p:sp>
      <p:pic>
        <p:nvPicPr>
          <p:cNvPr id="43011" name="Picture 3" descr="Malawi RUTF"/>
          <p:cNvPicPr>
            <a:picLocks noChangeAspect="1" noChangeArrowheads="1"/>
          </p:cNvPicPr>
          <p:nvPr/>
        </p:nvPicPr>
        <p:blipFill rotWithShape="1">
          <a:blip r:embed="rId3">
            <a:extLst>
              <a:ext uri="{28A0092B-C50C-407E-A947-70E740481C1C}">
                <a14:useLocalDpi xmlns:a14="http://schemas.microsoft.com/office/drawing/2010/main" val="0"/>
              </a:ext>
            </a:extLst>
          </a:blip>
          <a:srcRect t="10395" b="7067"/>
          <a:stretch/>
        </p:blipFill>
        <p:spPr bwMode="auto">
          <a:xfrm>
            <a:off x="2735796" y="1661011"/>
            <a:ext cx="3672408" cy="454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a:extLst>
              <a:ext uri="{FF2B5EF4-FFF2-40B4-BE49-F238E27FC236}">
                <a16:creationId xmlns:a16="http://schemas.microsoft.com/office/drawing/2014/main" id="{21AF6DAC-0B19-4F93-9278-37899B47FCDD}"/>
              </a:ext>
            </a:extLst>
          </p:cNvPr>
          <p:cNvSpPr>
            <a:spLocks noGrp="1"/>
          </p:cNvSpPr>
          <p:nvPr>
            <p:ph type="sldNum" sz="quarter" idx="12"/>
          </p:nvPr>
        </p:nvSpPr>
        <p:spPr>
          <a:xfrm>
            <a:off x="6674075" y="6422001"/>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fld id="{90D042A7-05B7-4B76-888C-9D15711D9A00}" type="slidenum">
              <a:rPr lang="en-GB" altLang="en-US" sz="1400" smtClean="0">
                <a:solidFill>
                  <a:schemeClr val="tx1"/>
                </a:solidFill>
                <a:latin typeface="Franklin Gothic Book" panose="020B0503020102020204" pitchFamily="34" charset="0"/>
              </a:rPr>
              <a:pPr>
                <a:spcBef>
                  <a:spcPct val="0"/>
                </a:spcBef>
                <a:buFontTx/>
                <a:buNone/>
              </a:pPr>
              <a:t>20</a:t>
            </a:fld>
            <a:endParaRPr lang="en-GB" altLang="en-US" sz="1400" dirty="0">
              <a:solidFill>
                <a:schemeClr val="tx1"/>
              </a:solidFill>
              <a:latin typeface="Franklin Gothic Book" panose="020B05030201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p:txBody>
          <a:bodyPr/>
          <a:lstStyle/>
          <a:p>
            <a:pPr algn="ctr" eaLnBrk="1" hangingPunct="1"/>
            <a:r>
              <a:rPr lang="en-IE" altLang="en-US" sz="4000" b="1" dirty="0"/>
              <a:t>Key Principle of CMAM</a:t>
            </a:r>
            <a:endParaRPr lang="en-GB" altLang="en-US" sz="4000" b="1" dirty="0"/>
          </a:p>
        </p:txBody>
      </p:sp>
      <p:sp>
        <p:nvSpPr>
          <p:cNvPr id="5" name="Slide Number Placeholder 5">
            <a:extLst>
              <a:ext uri="{FF2B5EF4-FFF2-40B4-BE49-F238E27FC236}">
                <a16:creationId xmlns:a16="http://schemas.microsoft.com/office/drawing/2014/main" id="{3B307BD5-6C61-4B7F-887C-5B884704D92A}"/>
              </a:ext>
            </a:extLst>
          </p:cNvPr>
          <p:cNvSpPr>
            <a:spLocks noGrp="1"/>
          </p:cNvSpPr>
          <p:nvPr>
            <p:ph type="sldNum" sz="quarter" idx="12"/>
          </p:nvPr>
        </p:nvSpPr>
        <p:spPr>
          <a:xfrm>
            <a:off x="6674075" y="6422001"/>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fld id="{90D042A7-05B7-4B76-888C-9D15711D9A00}" type="slidenum">
              <a:rPr lang="en-GB" altLang="en-US" sz="1400" smtClean="0">
                <a:solidFill>
                  <a:schemeClr val="tx1"/>
                </a:solidFill>
                <a:latin typeface="Franklin Gothic Book" panose="020B0503020102020204" pitchFamily="34" charset="0"/>
              </a:rPr>
              <a:pPr>
                <a:spcBef>
                  <a:spcPct val="0"/>
                </a:spcBef>
                <a:buFontTx/>
                <a:buNone/>
              </a:pPr>
              <a:t>21</a:t>
            </a:fld>
            <a:endParaRPr lang="en-GB" altLang="en-US" sz="1400" dirty="0">
              <a:solidFill>
                <a:schemeClr val="tx1"/>
              </a:solidFill>
              <a:latin typeface="Franklin Gothic Book" panose="020B0503020102020204" pitchFamily="34" charset="0"/>
            </a:endParaRPr>
          </a:p>
        </p:txBody>
      </p:sp>
      <p:sp>
        <p:nvSpPr>
          <p:cNvPr id="8" name="Rectangle 7">
            <a:extLst>
              <a:ext uri="{FF2B5EF4-FFF2-40B4-BE49-F238E27FC236}">
                <a16:creationId xmlns:a16="http://schemas.microsoft.com/office/drawing/2014/main" id="{4C6336C0-FEA6-48DF-AD27-B2A9C3960F86}"/>
              </a:ext>
            </a:extLst>
          </p:cNvPr>
          <p:cNvSpPr/>
          <p:nvPr/>
        </p:nvSpPr>
        <p:spPr>
          <a:xfrm>
            <a:off x="700658" y="1359365"/>
            <a:ext cx="7759774" cy="864095"/>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ltLang="en-US" sz="3200" b="1" dirty="0"/>
          </a:p>
        </p:txBody>
      </p:sp>
      <p:sp>
        <p:nvSpPr>
          <p:cNvPr id="9" name="Rectangle 8">
            <a:extLst>
              <a:ext uri="{FF2B5EF4-FFF2-40B4-BE49-F238E27FC236}">
                <a16:creationId xmlns:a16="http://schemas.microsoft.com/office/drawing/2014/main" id="{A69E07A0-40D8-46C5-9671-AF0D33AD5000}"/>
              </a:ext>
            </a:extLst>
          </p:cNvPr>
          <p:cNvSpPr/>
          <p:nvPr/>
        </p:nvSpPr>
        <p:spPr>
          <a:xfrm>
            <a:off x="700658" y="2290952"/>
            <a:ext cx="7759774" cy="86409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altLang="en-US" sz="3200" b="1" dirty="0"/>
              <a:t>Timeliness</a:t>
            </a:r>
          </a:p>
        </p:txBody>
      </p:sp>
      <p:sp>
        <p:nvSpPr>
          <p:cNvPr id="10" name="Rectangle 9">
            <a:extLst>
              <a:ext uri="{FF2B5EF4-FFF2-40B4-BE49-F238E27FC236}">
                <a16:creationId xmlns:a16="http://schemas.microsoft.com/office/drawing/2014/main" id="{0BCF0416-7E16-44ED-9B41-092CEA18A941}"/>
              </a:ext>
            </a:extLst>
          </p:cNvPr>
          <p:cNvSpPr/>
          <p:nvPr/>
        </p:nvSpPr>
        <p:spPr>
          <a:xfrm>
            <a:off x="699781" y="3222539"/>
            <a:ext cx="7759774" cy="8640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ltLang="en-US" sz="3200" b="1" dirty="0"/>
          </a:p>
        </p:txBody>
      </p:sp>
      <p:sp>
        <p:nvSpPr>
          <p:cNvPr id="11" name="Rectangle 10">
            <a:extLst>
              <a:ext uri="{FF2B5EF4-FFF2-40B4-BE49-F238E27FC236}">
                <a16:creationId xmlns:a16="http://schemas.microsoft.com/office/drawing/2014/main" id="{5A8E5A9B-CEB7-4DB0-AD9A-A891A1B2B2B7}"/>
              </a:ext>
            </a:extLst>
          </p:cNvPr>
          <p:cNvSpPr/>
          <p:nvPr/>
        </p:nvSpPr>
        <p:spPr>
          <a:xfrm>
            <a:off x="699781" y="4154126"/>
            <a:ext cx="7759774" cy="86409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ltLang="en-US" sz="3200" b="1"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Rectangle 4"/>
          <p:cNvSpPr>
            <a:spLocks noGrp="1" noChangeArrowheads="1"/>
          </p:cNvSpPr>
          <p:nvPr>
            <p:ph type="title"/>
          </p:nvPr>
        </p:nvSpPr>
        <p:spPr>
          <a:xfrm>
            <a:off x="1" y="260648"/>
            <a:ext cx="9144000" cy="1066800"/>
          </a:xfrm>
        </p:spPr>
        <p:txBody>
          <a:bodyPr>
            <a:normAutofit/>
          </a:bodyPr>
          <a:lstStyle/>
          <a:p>
            <a:pPr algn="ctr" eaLnBrk="1" hangingPunct="1"/>
            <a:r>
              <a:rPr lang="en-US" altLang="en-US" sz="3800" b="1" dirty="0"/>
              <a:t>Timeliness: Early Versus Late Presentation</a:t>
            </a:r>
          </a:p>
        </p:txBody>
      </p:sp>
      <p:sp>
        <p:nvSpPr>
          <p:cNvPr id="471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fld id="{5551CB88-0279-4308-B39B-3DCC3FCDE2BC}" type="slidenum">
              <a:rPr lang="en-GB" altLang="en-US" sz="1400" smtClean="0"/>
              <a:pPr>
                <a:spcBef>
                  <a:spcPct val="0"/>
                </a:spcBef>
                <a:buFontTx/>
                <a:buNone/>
              </a:pPr>
              <a:t>22</a:t>
            </a:fld>
            <a:endParaRPr lang="en-GB" altLang="en-US" sz="1400"/>
          </a:p>
        </p:txBody>
      </p:sp>
      <p:pic>
        <p:nvPicPr>
          <p:cNvPr id="47107" name="Picture 2" descr="ch od le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68413"/>
            <a:ext cx="4427538"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67" name="Picture 3" descr="severe od leg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268413"/>
            <a:ext cx="4664075"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9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lstStyle/>
          <a:p>
            <a:pPr algn="ctr" eaLnBrk="1" hangingPunct="1"/>
            <a:r>
              <a:rPr lang="en-GB" altLang="en-US" sz="4000" b="1" dirty="0"/>
              <a:t>Timeliness (continued)</a:t>
            </a:r>
          </a:p>
        </p:txBody>
      </p:sp>
      <p:sp>
        <p:nvSpPr>
          <p:cNvPr id="49156" name="Rectangle 3"/>
          <p:cNvSpPr>
            <a:spLocks noGrp="1" noChangeArrowheads="1"/>
          </p:cNvSpPr>
          <p:nvPr>
            <p:ph idx="1"/>
          </p:nvPr>
        </p:nvSpPr>
        <p:spPr>
          <a:xfrm>
            <a:off x="4716016" y="1628800"/>
            <a:ext cx="3799334" cy="4755320"/>
          </a:xfrm>
        </p:spPr>
        <p:txBody>
          <a:bodyPr/>
          <a:lstStyle/>
          <a:p>
            <a:pPr eaLnBrk="1" hangingPunct="1">
              <a:lnSpc>
                <a:spcPct val="90000"/>
              </a:lnSpc>
              <a:spcBef>
                <a:spcPct val="30000"/>
              </a:spcBef>
            </a:pPr>
            <a:r>
              <a:rPr lang="en-GB" altLang="en-US" sz="2400" dirty="0"/>
              <a:t>Find children before SAM and medical complications arise</a:t>
            </a:r>
          </a:p>
          <a:p>
            <a:pPr eaLnBrk="1" hangingPunct="1">
              <a:lnSpc>
                <a:spcPct val="90000"/>
              </a:lnSpc>
              <a:spcBef>
                <a:spcPct val="30000"/>
              </a:spcBef>
            </a:pPr>
            <a:r>
              <a:rPr lang="en-GB" altLang="en-US" sz="2400" dirty="0"/>
              <a:t>Good community outreach is essential</a:t>
            </a:r>
          </a:p>
          <a:p>
            <a:pPr eaLnBrk="1" hangingPunct="1">
              <a:lnSpc>
                <a:spcPct val="90000"/>
              </a:lnSpc>
              <a:spcBef>
                <a:spcPct val="30000"/>
              </a:spcBef>
            </a:pPr>
            <a:r>
              <a:rPr lang="en-GB" altLang="en-US" sz="2400" dirty="0"/>
              <a:t>Screening and referral by outreach workers (e.g., community health workers [CHWs], volunteers)</a:t>
            </a:r>
          </a:p>
          <a:p>
            <a:pPr eaLnBrk="1" hangingPunct="1">
              <a:lnSpc>
                <a:spcPct val="90000"/>
              </a:lnSpc>
              <a:spcBef>
                <a:spcPct val="30000"/>
              </a:spcBef>
            </a:pPr>
            <a:r>
              <a:rPr lang="en-GB" altLang="en-US" sz="2400" dirty="0"/>
              <a:t>Screening and referral by mothers and family members </a:t>
            </a:r>
          </a:p>
        </p:txBody>
      </p:sp>
      <p:pic>
        <p:nvPicPr>
          <p:cNvPr id="49157" name="Picture 4" descr="MUAC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133600"/>
            <a:ext cx="396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8495A571-BA39-4CC6-A46C-5305E5AB05E6}"/>
              </a:ext>
            </a:extLst>
          </p:cNvPr>
          <p:cNvSpPr>
            <a:spLocks noGrp="1"/>
          </p:cNvSpPr>
          <p:nvPr>
            <p:ph type="sldNum" sz="quarter" idx="12"/>
          </p:nvPr>
        </p:nvSpPr>
        <p:spPr>
          <a:xfrm>
            <a:off x="6674075" y="6422001"/>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fld id="{90D042A7-05B7-4B76-888C-9D15711D9A00}" type="slidenum">
              <a:rPr lang="en-GB" altLang="en-US" sz="1400" smtClean="0">
                <a:solidFill>
                  <a:schemeClr val="tx1"/>
                </a:solidFill>
                <a:latin typeface="Franklin Gothic Book" panose="020B0503020102020204" pitchFamily="34" charset="0"/>
              </a:rPr>
              <a:pPr>
                <a:spcBef>
                  <a:spcPct val="0"/>
                </a:spcBef>
                <a:buFontTx/>
                <a:buNone/>
              </a:pPr>
              <a:t>23</a:t>
            </a:fld>
            <a:endParaRPr lang="en-GB" altLang="en-US" sz="1400" dirty="0">
              <a:solidFill>
                <a:schemeClr val="tx1"/>
              </a:solidFill>
              <a:latin typeface="Franklin Gothic Book" panose="020B0503020102020204" pitchFamily="34" charset="0"/>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D1C06C-0223-4472-94F2-95A2CC067D75}"/>
              </a:ext>
            </a:extLst>
          </p:cNvPr>
          <p:cNvSpPr>
            <a:spLocks noGrp="1"/>
          </p:cNvSpPr>
          <p:nvPr>
            <p:ph idx="1"/>
          </p:nvPr>
        </p:nvSpPr>
        <p:spPr/>
        <p:txBody>
          <a:bodyPr/>
          <a:lstStyle/>
          <a:p>
            <a:endParaRPr lang="en-US"/>
          </a:p>
        </p:txBody>
      </p:sp>
      <p:sp>
        <p:nvSpPr>
          <p:cNvPr id="5120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fld id="{2C230FCF-021D-4A8A-A76A-81F0951BE6D0}" type="slidenum">
              <a:rPr lang="en-GB" altLang="en-US" sz="1400" smtClean="0"/>
              <a:pPr>
                <a:spcBef>
                  <a:spcPct val="0"/>
                </a:spcBef>
                <a:buFontTx/>
                <a:buNone/>
              </a:pPr>
              <a:t>24</a:t>
            </a:fld>
            <a:endParaRPr lang="en-GB" altLang="en-US" sz="1400"/>
          </a:p>
        </p:txBody>
      </p:sp>
      <p:pic>
        <p:nvPicPr>
          <p:cNvPr id="51203" name="Picture 2" descr="CTC2"/>
          <p:cNvPicPr>
            <a:picLocks noChangeAspect="1" noChangeArrowheads="1"/>
          </p:cNvPicPr>
          <p:nvPr/>
        </p:nvPicPr>
        <p:blipFill rotWithShape="1">
          <a:blip r:embed="rId3">
            <a:extLst>
              <a:ext uri="{28A0092B-C50C-407E-A947-70E740481C1C}">
                <a14:useLocalDpi xmlns:a14="http://schemas.microsoft.com/office/drawing/2010/main" val="0"/>
              </a:ext>
            </a:extLst>
          </a:blip>
          <a:srcRect t="2471"/>
          <a:stretch/>
        </p:blipFill>
        <p:spPr bwMode="auto">
          <a:xfrm>
            <a:off x="0" y="980728"/>
            <a:ext cx="9144000" cy="5688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Oval 3"/>
          <p:cNvSpPr>
            <a:spLocks noChangeArrowheads="1"/>
          </p:cNvSpPr>
          <p:nvPr/>
        </p:nvSpPr>
        <p:spPr bwMode="auto">
          <a:xfrm>
            <a:off x="3059113" y="2708275"/>
            <a:ext cx="1728787" cy="3097213"/>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1205" name="Oval 4"/>
          <p:cNvSpPr>
            <a:spLocks noChangeArrowheads="1"/>
          </p:cNvSpPr>
          <p:nvPr/>
        </p:nvSpPr>
        <p:spPr bwMode="auto">
          <a:xfrm>
            <a:off x="611188" y="2708275"/>
            <a:ext cx="1584325" cy="3095625"/>
          </a:xfrm>
          <a:prstGeom prst="ellipse">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1206" name="Line 5"/>
          <p:cNvSpPr>
            <a:spLocks noChangeShapeType="1"/>
          </p:cNvSpPr>
          <p:nvPr/>
        </p:nvSpPr>
        <p:spPr bwMode="auto">
          <a:xfrm flipV="1">
            <a:off x="1476375" y="5876925"/>
            <a:ext cx="0" cy="360363"/>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IE"/>
          </a:p>
        </p:txBody>
      </p:sp>
      <p:sp>
        <p:nvSpPr>
          <p:cNvPr id="51207" name="Text Box 6"/>
          <p:cNvSpPr txBox="1">
            <a:spLocks noChangeArrowheads="1"/>
          </p:cNvSpPr>
          <p:nvPr/>
        </p:nvSpPr>
        <p:spPr bwMode="auto">
          <a:xfrm>
            <a:off x="468313" y="6237288"/>
            <a:ext cx="2016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50000"/>
              </a:spcBef>
              <a:buFontTx/>
              <a:buNone/>
            </a:pPr>
            <a:r>
              <a:rPr lang="en-GB" altLang="en-US" sz="2000" b="1">
                <a:solidFill>
                  <a:srgbClr val="0000FF"/>
                </a:solidFill>
              </a:rPr>
              <a:t>Inpatient care</a:t>
            </a:r>
            <a:endParaRPr lang="en-US" altLang="en-US" sz="2000" b="1">
              <a:solidFill>
                <a:srgbClr val="0000FF"/>
              </a:solidFill>
            </a:endParaRPr>
          </a:p>
        </p:txBody>
      </p:sp>
      <p:sp>
        <p:nvSpPr>
          <p:cNvPr id="51208" name="Text Box 7"/>
          <p:cNvSpPr txBox="1">
            <a:spLocks noChangeArrowheads="1"/>
          </p:cNvSpPr>
          <p:nvPr/>
        </p:nvSpPr>
        <p:spPr bwMode="auto">
          <a:xfrm>
            <a:off x="2843213" y="6237288"/>
            <a:ext cx="22336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1" hangingPunct="1">
              <a:spcBef>
                <a:spcPct val="50000"/>
              </a:spcBef>
              <a:buFontTx/>
              <a:buNone/>
            </a:pPr>
            <a:r>
              <a:rPr lang="en-GB" altLang="en-US" sz="2000" b="1">
                <a:solidFill>
                  <a:srgbClr val="FF3300"/>
                </a:solidFill>
              </a:rPr>
              <a:t>Outpatient Care</a:t>
            </a:r>
            <a:endParaRPr lang="en-US" altLang="en-US" sz="2000" b="1">
              <a:solidFill>
                <a:srgbClr val="FF3300"/>
              </a:solidFill>
            </a:endParaRPr>
          </a:p>
        </p:txBody>
      </p:sp>
      <p:sp>
        <p:nvSpPr>
          <p:cNvPr id="51209" name="Oval 8"/>
          <p:cNvSpPr>
            <a:spLocks noChangeArrowheads="1"/>
          </p:cNvSpPr>
          <p:nvPr/>
        </p:nvSpPr>
        <p:spPr bwMode="auto">
          <a:xfrm>
            <a:off x="4787900" y="2636838"/>
            <a:ext cx="1728788" cy="3168650"/>
          </a:xfrm>
          <a:prstGeom prst="ellipse">
            <a:avLst/>
          </a:prstGeom>
          <a:noFill/>
          <a:ln w="381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1210" name="Text Box 9"/>
          <p:cNvSpPr txBox="1">
            <a:spLocks noChangeArrowheads="1"/>
          </p:cNvSpPr>
          <p:nvPr/>
        </p:nvSpPr>
        <p:spPr bwMode="auto">
          <a:xfrm>
            <a:off x="5219700" y="6237288"/>
            <a:ext cx="1584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1" hangingPunct="1">
              <a:spcBef>
                <a:spcPct val="50000"/>
              </a:spcBef>
              <a:buFontTx/>
              <a:buNone/>
            </a:pPr>
            <a:r>
              <a:rPr lang="en-GB" altLang="en-US" sz="2000" b="1">
                <a:solidFill>
                  <a:srgbClr val="FFFF00"/>
                </a:solidFill>
              </a:rPr>
              <a:t>SFP</a:t>
            </a:r>
            <a:endParaRPr lang="en-US" altLang="en-US" sz="2000" b="1">
              <a:solidFill>
                <a:srgbClr val="FFFF00"/>
              </a:solidFill>
            </a:endParaRPr>
          </a:p>
        </p:txBody>
      </p:sp>
      <p:sp>
        <p:nvSpPr>
          <p:cNvPr id="51211" name="Line 10"/>
          <p:cNvSpPr>
            <a:spLocks noChangeShapeType="1"/>
          </p:cNvSpPr>
          <p:nvPr/>
        </p:nvSpPr>
        <p:spPr bwMode="auto">
          <a:xfrm flipV="1">
            <a:off x="3924300" y="5876925"/>
            <a:ext cx="0" cy="360363"/>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IE"/>
          </a:p>
        </p:txBody>
      </p:sp>
      <p:sp>
        <p:nvSpPr>
          <p:cNvPr id="51212" name="Line 11"/>
          <p:cNvSpPr>
            <a:spLocks noChangeShapeType="1"/>
          </p:cNvSpPr>
          <p:nvPr/>
        </p:nvSpPr>
        <p:spPr bwMode="auto">
          <a:xfrm flipV="1">
            <a:off x="5580063" y="5876925"/>
            <a:ext cx="0" cy="360363"/>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IE"/>
          </a:p>
        </p:txBody>
      </p:sp>
      <p:sp>
        <p:nvSpPr>
          <p:cNvPr id="51213" name="Text Box 12"/>
          <p:cNvSpPr txBox="1">
            <a:spLocks noChangeArrowheads="1"/>
          </p:cNvSpPr>
          <p:nvPr/>
        </p:nvSpPr>
        <p:spPr bwMode="auto">
          <a:xfrm>
            <a:off x="179512" y="229723"/>
            <a:ext cx="87852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1" hangingPunct="1">
              <a:spcBef>
                <a:spcPct val="50000"/>
              </a:spcBef>
              <a:buFontTx/>
              <a:buNone/>
            </a:pPr>
            <a:r>
              <a:rPr lang="en-GB" altLang="en-US" sz="4000" b="1" dirty="0">
                <a:solidFill>
                  <a:schemeClr val="tx1"/>
                </a:solidFill>
                <a:latin typeface="+mn-lt"/>
              </a:rPr>
              <a:t>Catching Acute Malnutrition Early</a:t>
            </a:r>
            <a:endParaRPr lang="en-US" altLang="en-US" sz="4000" b="1" dirty="0">
              <a:solidFill>
                <a:schemeClr val="tx1"/>
              </a:solidFill>
              <a:latin typeface="+mn-l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pPr algn="ctr" eaLnBrk="1" hangingPunct="1"/>
            <a:r>
              <a:rPr lang="en-IE" altLang="en-US" sz="4000" b="1" dirty="0"/>
              <a:t>Key Principle of CMAM</a:t>
            </a:r>
            <a:endParaRPr lang="en-GB" altLang="en-US" sz="4000" b="1" dirty="0"/>
          </a:p>
        </p:txBody>
      </p:sp>
      <p:sp>
        <p:nvSpPr>
          <p:cNvPr id="5" name="Slide Number Placeholder 5">
            <a:extLst>
              <a:ext uri="{FF2B5EF4-FFF2-40B4-BE49-F238E27FC236}">
                <a16:creationId xmlns:a16="http://schemas.microsoft.com/office/drawing/2014/main" id="{3C7619C1-2894-4F1D-B070-97E6208DD7A2}"/>
              </a:ext>
            </a:extLst>
          </p:cNvPr>
          <p:cNvSpPr>
            <a:spLocks noGrp="1"/>
          </p:cNvSpPr>
          <p:nvPr>
            <p:ph type="sldNum" sz="quarter" idx="12"/>
          </p:nvPr>
        </p:nvSpPr>
        <p:spPr>
          <a:xfrm>
            <a:off x="6674075" y="6422001"/>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fld id="{90D042A7-05B7-4B76-888C-9D15711D9A00}" type="slidenum">
              <a:rPr lang="en-GB" altLang="en-US" sz="1400" smtClean="0">
                <a:solidFill>
                  <a:schemeClr val="tx1"/>
                </a:solidFill>
                <a:latin typeface="Franklin Gothic Book" panose="020B0503020102020204" pitchFamily="34" charset="0"/>
              </a:rPr>
              <a:pPr>
                <a:spcBef>
                  <a:spcPct val="0"/>
                </a:spcBef>
                <a:buFontTx/>
                <a:buNone/>
              </a:pPr>
              <a:t>25</a:t>
            </a:fld>
            <a:endParaRPr lang="en-GB" altLang="en-US" sz="1400" dirty="0">
              <a:solidFill>
                <a:schemeClr val="tx1"/>
              </a:solidFill>
              <a:latin typeface="Franklin Gothic Book" panose="020B0503020102020204" pitchFamily="34" charset="0"/>
            </a:endParaRPr>
          </a:p>
        </p:txBody>
      </p:sp>
      <p:sp>
        <p:nvSpPr>
          <p:cNvPr id="8" name="Rectangle 7">
            <a:extLst>
              <a:ext uri="{FF2B5EF4-FFF2-40B4-BE49-F238E27FC236}">
                <a16:creationId xmlns:a16="http://schemas.microsoft.com/office/drawing/2014/main" id="{CCAEF9B7-6907-4291-B9E3-826C8C72FC11}"/>
              </a:ext>
            </a:extLst>
          </p:cNvPr>
          <p:cNvSpPr/>
          <p:nvPr/>
        </p:nvSpPr>
        <p:spPr>
          <a:xfrm>
            <a:off x="700658" y="1359365"/>
            <a:ext cx="7759774" cy="864095"/>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ltLang="en-US" sz="3200" b="1" dirty="0"/>
          </a:p>
        </p:txBody>
      </p:sp>
      <p:sp>
        <p:nvSpPr>
          <p:cNvPr id="9" name="Rectangle 8">
            <a:extLst>
              <a:ext uri="{FF2B5EF4-FFF2-40B4-BE49-F238E27FC236}">
                <a16:creationId xmlns:a16="http://schemas.microsoft.com/office/drawing/2014/main" id="{D7FFE1A7-296F-49AD-B858-F42B0FF6EAC1}"/>
              </a:ext>
            </a:extLst>
          </p:cNvPr>
          <p:cNvSpPr/>
          <p:nvPr/>
        </p:nvSpPr>
        <p:spPr>
          <a:xfrm>
            <a:off x="700658" y="2290952"/>
            <a:ext cx="7759774" cy="86409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ltLang="en-US" sz="3200" b="1" dirty="0"/>
          </a:p>
        </p:txBody>
      </p:sp>
      <p:sp>
        <p:nvSpPr>
          <p:cNvPr id="10" name="Rectangle 9">
            <a:extLst>
              <a:ext uri="{FF2B5EF4-FFF2-40B4-BE49-F238E27FC236}">
                <a16:creationId xmlns:a16="http://schemas.microsoft.com/office/drawing/2014/main" id="{938E914B-EDEC-42E9-A415-F35ED3D7D53F}"/>
              </a:ext>
            </a:extLst>
          </p:cNvPr>
          <p:cNvSpPr/>
          <p:nvPr/>
        </p:nvSpPr>
        <p:spPr>
          <a:xfrm>
            <a:off x="699781" y="3222539"/>
            <a:ext cx="7759774" cy="8640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altLang="en-US" sz="3200" b="1" dirty="0"/>
              <a:t>Appropriate medical and nutrition care</a:t>
            </a:r>
          </a:p>
        </p:txBody>
      </p:sp>
      <p:sp>
        <p:nvSpPr>
          <p:cNvPr id="11" name="Rectangle 10">
            <a:extLst>
              <a:ext uri="{FF2B5EF4-FFF2-40B4-BE49-F238E27FC236}">
                <a16:creationId xmlns:a16="http://schemas.microsoft.com/office/drawing/2014/main" id="{F538C45F-72F6-43D1-A87B-B616281546FE}"/>
              </a:ext>
            </a:extLst>
          </p:cNvPr>
          <p:cNvSpPr/>
          <p:nvPr/>
        </p:nvSpPr>
        <p:spPr>
          <a:xfrm>
            <a:off x="699781" y="4154126"/>
            <a:ext cx="7759774" cy="86409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ltLang="en-US" sz="3200" b="1" dirty="0">
              <a:solidFill>
                <a:schemeClr val="tx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p:txBody>
          <a:bodyPr>
            <a:normAutofit fontScale="90000"/>
          </a:bodyPr>
          <a:lstStyle/>
          <a:p>
            <a:pPr algn="ctr" eaLnBrk="1" hangingPunct="1">
              <a:lnSpc>
                <a:spcPct val="80000"/>
              </a:lnSpc>
            </a:pPr>
            <a:r>
              <a:rPr lang="en-US" altLang="en-US" sz="4000" b="1" dirty="0"/>
              <a:t>Appropriate Medical Treatment and Nutrition Rehabilitation Based on Need</a:t>
            </a:r>
            <a:r>
              <a:rPr lang="en-US" altLang="en-US" sz="4000" dirty="0"/>
              <a:t> </a:t>
            </a:r>
          </a:p>
        </p:txBody>
      </p:sp>
      <p:pic>
        <p:nvPicPr>
          <p:cNvPr id="55300" name="Picture 3" descr="kwash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484784"/>
            <a:ext cx="3997325"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2" name="Rectangle 4"/>
          <p:cNvSpPr>
            <a:spLocks noGrp="1" noChangeAspect="1" noChangeArrowheads="1"/>
          </p:cNvSpPr>
          <p:nvPr isPhoto="1"/>
        </p:nvSpPr>
        <p:spPr bwMode="auto">
          <a:xfrm>
            <a:off x="4773330" y="1497918"/>
            <a:ext cx="3975100" cy="4811278"/>
          </a:xfrm>
          <a:prstGeom prst="rect">
            <a:avLst/>
          </a:prstGeom>
          <a:blipFill dpi="0" rotWithShape="1">
            <a:blip r:embed="rId4"/>
            <a:srcRect/>
            <a:stretch>
              <a:fillRect b="-5155"/>
            </a:stretch>
          </a:blipFill>
          <a:ln w="9525">
            <a:solidFill>
              <a:schemeClr val="tx1"/>
            </a:solidFill>
            <a:miter lim="800000"/>
            <a:headEnd/>
            <a:tailEnd/>
          </a:ln>
          <a:effectLst/>
        </p:spPr>
        <p:txBody>
          <a:bodyPr/>
          <a:lstStyle/>
          <a:p>
            <a:pPr eaLnBrk="1" hangingPunct="1">
              <a:defRPr/>
            </a:pPr>
            <a:endParaRPr lang="en-US">
              <a:latin typeface="Arial" charset="0"/>
            </a:endParaRPr>
          </a:p>
        </p:txBody>
      </p:sp>
      <p:sp>
        <p:nvSpPr>
          <p:cNvPr id="7" name="Slide Number Placeholder 5">
            <a:extLst>
              <a:ext uri="{FF2B5EF4-FFF2-40B4-BE49-F238E27FC236}">
                <a16:creationId xmlns:a16="http://schemas.microsoft.com/office/drawing/2014/main" id="{001AEC5E-280B-4D18-99CF-834EA3B1696F}"/>
              </a:ext>
            </a:extLst>
          </p:cNvPr>
          <p:cNvSpPr>
            <a:spLocks noGrp="1"/>
          </p:cNvSpPr>
          <p:nvPr>
            <p:ph type="sldNum" sz="quarter" idx="12"/>
          </p:nvPr>
        </p:nvSpPr>
        <p:spPr>
          <a:xfrm>
            <a:off x="6674075" y="6422001"/>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fld id="{90D042A7-05B7-4B76-888C-9D15711D9A00}" type="slidenum">
              <a:rPr lang="en-GB" altLang="en-US" sz="1400" smtClean="0">
                <a:solidFill>
                  <a:schemeClr val="tx1"/>
                </a:solidFill>
                <a:latin typeface="Franklin Gothic Book" panose="020B0503020102020204" pitchFamily="34" charset="0"/>
              </a:rPr>
              <a:pPr>
                <a:spcBef>
                  <a:spcPct val="0"/>
                </a:spcBef>
                <a:buFontTx/>
                <a:buNone/>
              </a:pPr>
              <a:t>26</a:t>
            </a:fld>
            <a:endParaRPr lang="en-GB" altLang="en-US" sz="1400" dirty="0">
              <a:solidFill>
                <a:schemeClr val="tx1"/>
              </a:solidFill>
              <a:latin typeface="Franklin Gothic Book" panose="020B05030201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p:txBody>
          <a:bodyPr/>
          <a:lstStyle/>
          <a:p>
            <a:pPr algn="ctr" eaLnBrk="1" hangingPunct="1"/>
            <a:r>
              <a:rPr lang="en-IE" altLang="en-US" sz="4000" b="1" dirty="0"/>
              <a:t>Key Principle of CMAM</a:t>
            </a:r>
            <a:endParaRPr lang="en-GB" altLang="en-US" sz="4000" b="1" dirty="0"/>
          </a:p>
        </p:txBody>
      </p:sp>
      <p:sp>
        <p:nvSpPr>
          <p:cNvPr id="5" name="Slide Number Placeholder 5">
            <a:extLst>
              <a:ext uri="{FF2B5EF4-FFF2-40B4-BE49-F238E27FC236}">
                <a16:creationId xmlns:a16="http://schemas.microsoft.com/office/drawing/2014/main" id="{E1B6EE63-17B5-41FA-9AE1-349FED56CAD7}"/>
              </a:ext>
            </a:extLst>
          </p:cNvPr>
          <p:cNvSpPr>
            <a:spLocks noGrp="1"/>
          </p:cNvSpPr>
          <p:nvPr>
            <p:ph type="sldNum" sz="quarter" idx="12"/>
          </p:nvPr>
        </p:nvSpPr>
        <p:spPr>
          <a:xfrm>
            <a:off x="6674075" y="6422001"/>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fld id="{90D042A7-05B7-4B76-888C-9D15711D9A00}" type="slidenum">
              <a:rPr lang="en-GB" altLang="en-US" sz="1400" smtClean="0">
                <a:solidFill>
                  <a:schemeClr val="tx1"/>
                </a:solidFill>
                <a:latin typeface="Franklin Gothic Book" panose="020B0503020102020204" pitchFamily="34" charset="0"/>
              </a:rPr>
              <a:pPr>
                <a:spcBef>
                  <a:spcPct val="0"/>
                </a:spcBef>
                <a:buFontTx/>
                <a:buNone/>
              </a:pPr>
              <a:t>27</a:t>
            </a:fld>
            <a:endParaRPr lang="en-GB" altLang="en-US" sz="1400" dirty="0">
              <a:solidFill>
                <a:schemeClr val="tx1"/>
              </a:solidFill>
              <a:latin typeface="Franklin Gothic Book" panose="020B0503020102020204" pitchFamily="34" charset="0"/>
            </a:endParaRPr>
          </a:p>
        </p:txBody>
      </p:sp>
      <p:sp>
        <p:nvSpPr>
          <p:cNvPr id="8" name="Rectangle 7">
            <a:extLst>
              <a:ext uri="{FF2B5EF4-FFF2-40B4-BE49-F238E27FC236}">
                <a16:creationId xmlns:a16="http://schemas.microsoft.com/office/drawing/2014/main" id="{0FFCF886-1954-4F0C-B8D5-D60A0CEBACEC}"/>
              </a:ext>
            </a:extLst>
          </p:cNvPr>
          <p:cNvSpPr/>
          <p:nvPr/>
        </p:nvSpPr>
        <p:spPr>
          <a:xfrm>
            <a:off x="700658" y="1359365"/>
            <a:ext cx="7759774" cy="864095"/>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ltLang="en-US" sz="3200" b="1" dirty="0"/>
          </a:p>
        </p:txBody>
      </p:sp>
      <p:sp>
        <p:nvSpPr>
          <p:cNvPr id="9" name="Rectangle 8">
            <a:extLst>
              <a:ext uri="{FF2B5EF4-FFF2-40B4-BE49-F238E27FC236}">
                <a16:creationId xmlns:a16="http://schemas.microsoft.com/office/drawing/2014/main" id="{DE9419B7-1F93-4EB9-BF20-F26835032880}"/>
              </a:ext>
            </a:extLst>
          </p:cNvPr>
          <p:cNvSpPr/>
          <p:nvPr/>
        </p:nvSpPr>
        <p:spPr>
          <a:xfrm>
            <a:off x="700658" y="2290952"/>
            <a:ext cx="7759774" cy="86409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ltLang="en-US" sz="3200" b="1" dirty="0"/>
          </a:p>
        </p:txBody>
      </p:sp>
      <p:sp>
        <p:nvSpPr>
          <p:cNvPr id="10" name="Rectangle 9">
            <a:extLst>
              <a:ext uri="{FF2B5EF4-FFF2-40B4-BE49-F238E27FC236}">
                <a16:creationId xmlns:a16="http://schemas.microsoft.com/office/drawing/2014/main" id="{4A258E84-9235-49EC-BA24-F2CEA06C6125}"/>
              </a:ext>
            </a:extLst>
          </p:cNvPr>
          <p:cNvSpPr/>
          <p:nvPr/>
        </p:nvSpPr>
        <p:spPr>
          <a:xfrm>
            <a:off x="699781" y="3222539"/>
            <a:ext cx="7759774" cy="8640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ltLang="en-US" sz="3200" b="1" dirty="0"/>
          </a:p>
        </p:txBody>
      </p:sp>
      <p:sp>
        <p:nvSpPr>
          <p:cNvPr id="11" name="Rectangle 10">
            <a:extLst>
              <a:ext uri="{FF2B5EF4-FFF2-40B4-BE49-F238E27FC236}">
                <a16:creationId xmlns:a16="http://schemas.microsoft.com/office/drawing/2014/main" id="{739BC71E-1F87-488C-ADFE-2B8411FD7026}"/>
              </a:ext>
            </a:extLst>
          </p:cNvPr>
          <p:cNvSpPr/>
          <p:nvPr/>
        </p:nvSpPr>
        <p:spPr>
          <a:xfrm>
            <a:off x="699781" y="4154126"/>
            <a:ext cx="7759774" cy="86409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altLang="en-US" sz="3200" b="1" dirty="0">
                <a:solidFill>
                  <a:schemeClr val="tx1"/>
                </a:solidFill>
              </a:rPr>
              <a:t>Care for as long as needed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p:txBody>
          <a:bodyPr/>
          <a:lstStyle/>
          <a:p>
            <a:pPr algn="ctr" eaLnBrk="1" hangingPunct="1"/>
            <a:r>
              <a:rPr lang="en-US" altLang="en-US" sz="4000" b="1" dirty="0"/>
              <a:t>Care For as Long as Needed</a:t>
            </a:r>
          </a:p>
        </p:txBody>
      </p:sp>
      <p:sp>
        <p:nvSpPr>
          <p:cNvPr id="59396" name="Rectangle 3"/>
          <p:cNvSpPr>
            <a:spLocks noGrp="1" noChangeArrowheads="1"/>
          </p:cNvSpPr>
          <p:nvPr>
            <p:ph idx="1"/>
          </p:nvPr>
        </p:nvSpPr>
        <p:spPr/>
        <p:txBody>
          <a:bodyPr>
            <a:normAutofit/>
          </a:bodyPr>
          <a:lstStyle/>
          <a:p>
            <a:pPr eaLnBrk="1" hangingPunct="1">
              <a:lnSpc>
                <a:spcPct val="100000"/>
              </a:lnSpc>
              <a:spcBef>
                <a:spcPts val="0"/>
              </a:spcBef>
              <a:spcAft>
                <a:spcPts val="1200"/>
              </a:spcAft>
            </a:pPr>
            <a:r>
              <a:rPr lang="en-GB" altLang="en-US" sz="2800" dirty="0"/>
              <a:t>Care for the management of acute malnutrition is provided as long as needed </a:t>
            </a:r>
          </a:p>
          <a:p>
            <a:pPr eaLnBrk="1" hangingPunct="1">
              <a:lnSpc>
                <a:spcPct val="100000"/>
              </a:lnSpc>
              <a:spcBef>
                <a:spcPts val="0"/>
              </a:spcBef>
              <a:spcAft>
                <a:spcPts val="1200"/>
              </a:spcAft>
            </a:pPr>
            <a:r>
              <a:rPr lang="en-GB" altLang="en-US" sz="2800" dirty="0"/>
              <a:t>Services to address acute malnutrition can be integrated into routine health services of health facilities, if supplies are present </a:t>
            </a:r>
          </a:p>
          <a:p>
            <a:pPr eaLnBrk="1" hangingPunct="1">
              <a:lnSpc>
                <a:spcPct val="100000"/>
              </a:lnSpc>
              <a:spcBef>
                <a:spcPts val="0"/>
              </a:spcBef>
              <a:spcAft>
                <a:spcPts val="1200"/>
              </a:spcAft>
            </a:pPr>
            <a:r>
              <a:rPr lang="en-GB" altLang="en-US" sz="2800" dirty="0"/>
              <a:t>Additional support to health facilities can be added during certain seasonal peaks or during a crisis</a:t>
            </a:r>
            <a:endParaRPr lang="en-US" altLang="en-US" sz="2800" dirty="0"/>
          </a:p>
        </p:txBody>
      </p:sp>
      <p:sp>
        <p:nvSpPr>
          <p:cNvPr id="5" name="Slide Number Placeholder 5">
            <a:extLst>
              <a:ext uri="{FF2B5EF4-FFF2-40B4-BE49-F238E27FC236}">
                <a16:creationId xmlns:a16="http://schemas.microsoft.com/office/drawing/2014/main" id="{4316DEC3-BE2D-41F6-82DC-857C8F13C8F4}"/>
              </a:ext>
            </a:extLst>
          </p:cNvPr>
          <p:cNvSpPr>
            <a:spLocks noGrp="1"/>
          </p:cNvSpPr>
          <p:nvPr>
            <p:ph type="sldNum" sz="quarter" idx="12"/>
          </p:nvPr>
        </p:nvSpPr>
        <p:spPr>
          <a:xfrm>
            <a:off x="6674075" y="6422001"/>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fld id="{90D042A7-05B7-4B76-888C-9D15711D9A00}" type="slidenum">
              <a:rPr lang="en-GB" altLang="en-US" sz="1400" smtClean="0">
                <a:solidFill>
                  <a:schemeClr val="tx1"/>
                </a:solidFill>
                <a:latin typeface="Franklin Gothic Book" panose="020B0503020102020204" pitchFamily="34" charset="0"/>
              </a:rPr>
              <a:pPr>
                <a:spcBef>
                  <a:spcPct val="0"/>
                </a:spcBef>
                <a:buFontTx/>
                <a:buNone/>
              </a:pPr>
              <a:t>28</a:t>
            </a:fld>
            <a:endParaRPr lang="en-GB" altLang="en-US" sz="1400" dirty="0">
              <a:solidFill>
                <a:schemeClr val="tx1"/>
              </a:solidFill>
              <a:latin typeface="Franklin Gothic Book" panose="020B05030201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p:txBody>
          <a:bodyPr/>
          <a:lstStyle/>
          <a:p>
            <a:pPr eaLnBrk="1" hangingPunct="1"/>
            <a:r>
              <a:rPr lang="en-IE" altLang="en-US" sz="4000" b="1" dirty="0"/>
              <a:t>Innovations Making CMAM Possible</a:t>
            </a:r>
          </a:p>
        </p:txBody>
      </p:sp>
      <p:sp>
        <p:nvSpPr>
          <p:cNvPr id="61444" name="Rectangle 3"/>
          <p:cNvSpPr>
            <a:spLocks noGrp="1" noChangeArrowheads="1"/>
          </p:cNvSpPr>
          <p:nvPr>
            <p:ph idx="1"/>
          </p:nvPr>
        </p:nvSpPr>
        <p:spPr/>
        <p:txBody>
          <a:bodyPr>
            <a:normAutofit/>
          </a:bodyPr>
          <a:lstStyle/>
          <a:p>
            <a:pPr eaLnBrk="1" hangingPunct="1">
              <a:lnSpc>
                <a:spcPct val="100000"/>
              </a:lnSpc>
              <a:spcBef>
                <a:spcPts val="0"/>
              </a:spcBef>
              <a:spcAft>
                <a:spcPts val="1200"/>
              </a:spcAft>
            </a:pPr>
            <a:r>
              <a:rPr lang="en-IE" altLang="en-US" sz="2800" dirty="0"/>
              <a:t>RUTF</a:t>
            </a:r>
          </a:p>
          <a:p>
            <a:pPr eaLnBrk="1" hangingPunct="1">
              <a:lnSpc>
                <a:spcPct val="100000"/>
              </a:lnSpc>
              <a:spcBef>
                <a:spcPts val="0"/>
              </a:spcBef>
              <a:spcAft>
                <a:spcPts val="1200"/>
              </a:spcAft>
            </a:pPr>
            <a:r>
              <a:rPr lang="en-IE" altLang="en-US" sz="2800" dirty="0"/>
              <a:t>Classification of acute malnutrition</a:t>
            </a:r>
          </a:p>
          <a:p>
            <a:pPr eaLnBrk="1" hangingPunct="1">
              <a:lnSpc>
                <a:spcPct val="100000"/>
              </a:lnSpc>
              <a:spcBef>
                <a:spcPts val="0"/>
              </a:spcBef>
              <a:spcAft>
                <a:spcPts val="1200"/>
              </a:spcAft>
            </a:pPr>
            <a:r>
              <a:rPr lang="en-IE" altLang="en-US" sz="2800" dirty="0"/>
              <a:t>Mid-upper arm circumference (MUAC) </a:t>
            </a:r>
          </a:p>
          <a:p>
            <a:pPr marL="342900" lvl="1" indent="0" eaLnBrk="1" hangingPunct="1">
              <a:lnSpc>
                <a:spcPct val="100000"/>
              </a:lnSpc>
              <a:spcBef>
                <a:spcPts val="0"/>
              </a:spcBef>
              <a:spcAft>
                <a:spcPts val="1200"/>
              </a:spcAft>
              <a:buNone/>
            </a:pPr>
            <a:r>
              <a:rPr lang="en-IE" altLang="en-US" sz="2800" i="1" dirty="0"/>
              <a:t>Accepted as independent criteria for admission and discharge of SAM</a:t>
            </a:r>
          </a:p>
        </p:txBody>
      </p:sp>
      <p:sp>
        <p:nvSpPr>
          <p:cNvPr id="5" name="Slide Number Placeholder 5">
            <a:extLst>
              <a:ext uri="{FF2B5EF4-FFF2-40B4-BE49-F238E27FC236}">
                <a16:creationId xmlns:a16="http://schemas.microsoft.com/office/drawing/2014/main" id="{79945F38-AAF2-4A95-8364-B937B168A81F}"/>
              </a:ext>
            </a:extLst>
          </p:cNvPr>
          <p:cNvSpPr>
            <a:spLocks noGrp="1"/>
          </p:cNvSpPr>
          <p:nvPr>
            <p:ph type="sldNum" sz="quarter" idx="12"/>
          </p:nvPr>
        </p:nvSpPr>
        <p:spPr>
          <a:xfrm>
            <a:off x="6674075" y="6422001"/>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fld id="{90D042A7-05B7-4B76-888C-9D15711D9A00}" type="slidenum">
              <a:rPr lang="en-GB" altLang="en-US" sz="1400" smtClean="0">
                <a:solidFill>
                  <a:schemeClr val="tx1"/>
                </a:solidFill>
                <a:latin typeface="Franklin Gothic Book" panose="020B0503020102020204" pitchFamily="34" charset="0"/>
              </a:rPr>
              <a:pPr>
                <a:spcBef>
                  <a:spcPct val="0"/>
                </a:spcBef>
                <a:buFontTx/>
                <a:buNone/>
              </a:pPr>
              <a:t>29</a:t>
            </a:fld>
            <a:endParaRPr lang="en-GB" altLang="en-US" sz="1400" dirty="0">
              <a:solidFill>
                <a:schemeClr val="tx1"/>
              </a:solidFill>
              <a:latin typeface="Franklin Gothic Book" panose="020B05030201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algn="ctr" eaLnBrk="1" hangingPunct="1"/>
            <a:r>
              <a:rPr lang="en-IE" altLang="en-US" sz="4000" b="1" dirty="0"/>
              <a:t>What is Undernutrition?</a:t>
            </a:r>
            <a:endParaRPr lang="en-GB" altLang="en-US" sz="4000" b="1" dirty="0"/>
          </a:p>
        </p:txBody>
      </p:sp>
      <p:sp>
        <p:nvSpPr>
          <p:cNvPr id="92163" name="Rectangle 3"/>
          <p:cNvSpPr>
            <a:spLocks noGrp="1" noChangeArrowheads="1"/>
          </p:cNvSpPr>
          <p:nvPr>
            <p:ph idx="1"/>
          </p:nvPr>
        </p:nvSpPr>
        <p:spPr>
          <a:xfrm>
            <a:off x="314324" y="1414726"/>
            <a:ext cx="8515351" cy="5043351"/>
          </a:xfrm>
        </p:spPr>
        <p:txBody>
          <a:bodyPr/>
          <a:lstStyle/>
          <a:p>
            <a:pPr marL="457200" indent="-457200" eaLnBrk="1" hangingPunct="1">
              <a:lnSpc>
                <a:spcPct val="100000"/>
              </a:lnSpc>
              <a:spcBef>
                <a:spcPts val="0"/>
              </a:spcBef>
              <a:spcAft>
                <a:spcPts val="600"/>
              </a:spcAft>
            </a:pPr>
            <a:r>
              <a:rPr lang="en-IE" altLang="en-US" sz="2800" dirty="0"/>
              <a:t>A consequence of a deficiency in nutrients in the body </a:t>
            </a:r>
          </a:p>
          <a:p>
            <a:pPr marL="457200" indent="-457200" eaLnBrk="1" hangingPunct="1">
              <a:lnSpc>
                <a:spcPct val="100000"/>
              </a:lnSpc>
              <a:spcBef>
                <a:spcPts val="0"/>
              </a:spcBef>
              <a:spcAft>
                <a:spcPts val="600"/>
              </a:spcAft>
            </a:pPr>
            <a:r>
              <a:rPr lang="en-IE" altLang="en-US" sz="2800" dirty="0"/>
              <a:t>Types of undernutrition?</a:t>
            </a:r>
          </a:p>
          <a:p>
            <a:pPr marL="803275" lvl="1" indent="-277813" eaLnBrk="1" hangingPunct="1">
              <a:lnSpc>
                <a:spcPct val="100000"/>
              </a:lnSpc>
              <a:spcBef>
                <a:spcPts val="0"/>
              </a:spcBef>
              <a:spcAft>
                <a:spcPts val="600"/>
              </a:spcAft>
              <a:buFont typeface="Times New Roman" panose="02020603050405020304" pitchFamily="18" charset="0"/>
              <a:buChar char="‐"/>
            </a:pPr>
            <a:r>
              <a:rPr lang="en-IE" altLang="en-US" sz="2800" dirty="0"/>
              <a:t>Acute malnutrition (wasting and bilateral pitting oedema)</a:t>
            </a:r>
          </a:p>
          <a:p>
            <a:pPr marL="803275" lvl="1" indent="-277813" eaLnBrk="1" hangingPunct="1">
              <a:lnSpc>
                <a:spcPct val="100000"/>
              </a:lnSpc>
              <a:spcBef>
                <a:spcPts val="0"/>
              </a:spcBef>
              <a:spcAft>
                <a:spcPts val="600"/>
              </a:spcAft>
              <a:buFont typeface="Times New Roman" panose="02020603050405020304" pitchFamily="18" charset="0"/>
              <a:buChar char="‐"/>
            </a:pPr>
            <a:r>
              <a:rPr lang="en-IE" altLang="en-US" sz="2800" dirty="0"/>
              <a:t>Stunting</a:t>
            </a:r>
          </a:p>
          <a:p>
            <a:pPr marL="803275" lvl="1" indent="-277813" eaLnBrk="1" hangingPunct="1">
              <a:lnSpc>
                <a:spcPct val="100000"/>
              </a:lnSpc>
              <a:spcBef>
                <a:spcPts val="0"/>
              </a:spcBef>
              <a:spcAft>
                <a:spcPts val="600"/>
              </a:spcAft>
              <a:buFont typeface="Times New Roman" panose="02020603050405020304" pitchFamily="18" charset="0"/>
              <a:buChar char="‐"/>
            </a:pPr>
            <a:r>
              <a:rPr lang="en-IE" altLang="en-US" sz="2800" dirty="0"/>
              <a:t>Underweight (combined measurement of stunting and wasting)</a:t>
            </a:r>
          </a:p>
          <a:p>
            <a:pPr marL="803275" lvl="1" indent="-277813" eaLnBrk="1" hangingPunct="1">
              <a:lnSpc>
                <a:spcPct val="100000"/>
              </a:lnSpc>
              <a:spcBef>
                <a:spcPts val="0"/>
              </a:spcBef>
              <a:spcAft>
                <a:spcPts val="600"/>
              </a:spcAft>
              <a:buFont typeface="Times New Roman" panose="02020603050405020304" pitchFamily="18" charset="0"/>
              <a:buChar char="‐"/>
            </a:pPr>
            <a:r>
              <a:rPr lang="en-IE" altLang="en-US" sz="2800" dirty="0"/>
              <a:t>Micronutrient deficiencies</a:t>
            </a:r>
          </a:p>
          <a:p>
            <a:pPr marL="457200" indent="-457200" eaLnBrk="1" hangingPunct="1">
              <a:lnSpc>
                <a:spcPct val="100000"/>
              </a:lnSpc>
              <a:spcBef>
                <a:spcPts val="0"/>
              </a:spcBef>
              <a:spcAft>
                <a:spcPts val="600"/>
              </a:spcAft>
            </a:pPr>
            <a:r>
              <a:rPr lang="en-IE" altLang="en-US" sz="2800" dirty="0"/>
              <a:t>Why focus on acute malnutrition?</a:t>
            </a:r>
          </a:p>
        </p:txBody>
      </p:sp>
      <p:sp>
        <p:nvSpPr>
          <p:cNvPr id="6" name="Slide Number Placeholder 5">
            <a:extLst>
              <a:ext uri="{FF2B5EF4-FFF2-40B4-BE49-F238E27FC236}">
                <a16:creationId xmlns:a16="http://schemas.microsoft.com/office/drawing/2014/main" id="{3512B3B4-3E6A-4426-8B07-F1D25903AE72}"/>
              </a:ext>
            </a:extLst>
          </p:cNvPr>
          <p:cNvSpPr>
            <a:spLocks noGrp="1"/>
          </p:cNvSpPr>
          <p:nvPr>
            <p:ph type="sldNum" sz="quarter" idx="12"/>
          </p:nvPr>
        </p:nvSpPr>
        <p:spPr>
          <a:xfrm>
            <a:off x="6674075" y="6422001"/>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fld id="{90D042A7-05B7-4B76-888C-9D15711D9A00}" type="slidenum">
              <a:rPr lang="en-GB" altLang="en-US" sz="1400" smtClean="0">
                <a:solidFill>
                  <a:schemeClr val="tx1"/>
                </a:solidFill>
                <a:latin typeface="Franklin Gothic Book" panose="020B0503020102020204" pitchFamily="34" charset="0"/>
              </a:rPr>
              <a:pPr>
                <a:spcBef>
                  <a:spcPct val="0"/>
                </a:spcBef>
                <a:buFontTx/>
                <a:buNone/>
              </a:pPr>
              <a:t>3</a:t>
            </a:fld>
            <a:endParaRPr lang="en-GB" altLang="en-US" sz="1400" dirty="0">
              <a:solidFill>
                <a:schemeClr val="tx1"/>
              </a:solidFill>
              <a:latin typeface="Franklin Gothic Book" panose="020B0503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Effect transition="in" filter="blinds(horizontal)">
                                      <p:cBhvr>
                                        <p:cTn id="7" dur="500"/>
                                        <p:tgtEl>
                                          <p:spTgt spid="921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2163">
                                            <p:txEl>
                                              <p:pRg st="1" end="1"/>
                                            </p:txEl>
                                          </p:spTgt>
                                        </p:tgtEl>
                                        <p:attrNameLst>
                                          <p:attrName>style.visibility</p:attrName>
                                        </p:attrNameLst>
                                      </p:cBhvr>
                                      <p:to>
                                        <p:strVal val="visible"/>
                                      </p:to>
                                    </p:set>
                                    <p:animEffect transition="in" filter="blinds(horizontal)">
                                      <p:cBhvr>
                                        <p:cTn id="12" dur="500"/>
                                        <p:tgtEl>
                                          <p:spTgt spid="921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2163">
                                            <p:txEl>
                                              <p:pRg st="2" end="2"/>
                                            </p:txEl>
                                          </p:spTgt>
                                        </p:tgtEl>
                                        <p:attrNameLst>
                                          <p:attrName>style.visibility</p:attrName>
                                        </p:attrNameLst>
                                      </p:cBhvr>
                                      <p:to>
                                        <p:strVal val="visible"/>
                                      </p:to>
                                    </p:set>
                                    <p:animEffect transition="in" filter="blinds(horizontal)">
                                      <p:cBhvr>
                                        <p:cTn id="17" dur="500"/>
                                        <p:tgtEl>
                                          <p:spTgt spid="92163">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92163">
                                            <p:txEl>
                                              <p:pRg st="3" end="3"/>
                                            </p:txEl>
                                          </p:spTgt>
                                        </p:tgtEl>
                                        <p:attrNameLst>
                                          <p:attrName>style.visibility</p:attrName>
                                        </p:attrNameLst>
                                      </p:cBhvr>
                                      <p:to>
                                        <p:strVal val="visible"/>
                                      </p:to>
                                    </p:set>
                                    <p:animEffect transition="in" filter="blinds(horizontal)">
                                      <p:cBhvr>
                                        <p:cTn id="20" dur="500"/>
                                        <p:tgtEl>
                                          <p:spTgt spid="92163">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92163">
                                            <p:txEl>
                                              <p:pRg st="4" end="4"/>
                                            </p:txEl>
                                          </p:spTgt>
                                        </p:tgtEl>
                                        <p:attrNameLst>
                                          <p:attrName>style.visibility</p:attrName>
                                        </p:attrNameLst>
                                      </p:cBhvr>
                                      <p:to>
                                        <p:strVal val="visible"/>
                                      </p:to>
                                    </p:set>
                                    <p:animEffect transition="in" filter="blinds(horizontal)">
                                      <p:cBhvr>
                                        <p:cTn id="23" dur="500"/>
                                        <p:tgtEl>
                                          <p:spTgt spid="92163">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92163">
                                            <p:txEl>
                                              <p:pRg st="5" end="5"/>
                                            </p:txEl>
                                          </p:spTgt>
                                        </p:tgtEl>
                                        <p:attrNameLst>
                                          <p:attrName>style.visibility</p:attrName>
                                        </p:attrNameLst>
                                      </p:cBhvr>
                                      <p:to>
                                        <p:strVal val="visible"/>
                                      </p:to>
                                    </p:set>
                                    <p:animEffect transition="in" filter="blinds(horizontal)">
                                      <p:cBhvr>
                                        <p:cTn id="26" dur="500"/>
                                        <p:tgtEl>
                                          <p:spTgt spid="92163">
                                            <p:txEl>
                                              <p:pRg st="5" end="5"/>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92163">
                                            <p:txEl>
                                              <p:pRg st="6" end="6"/>
                                            </p:txEl>
                                          </p:spTgt>
                                        </p:tgtEl>
                                        <p:attrNameLst>
                                          <p:attrName>style.visibility</p:attrName>
                                        </p:attrNameLst>
                                      </p:cBhvr>
                                      <p:to>
                                        <p:strVal val="visible"/>
                                      </p:to>
                                    </p:set>
                                    <p:animEffect transition="in" filter="blinds(horizontal)">
                                      <p:cBhvr>
                                        <p:cTn id="29" dur="500"/>
                                        <p:tgtEl>
                                          <p:spTgt spid="921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p:txBody>
          <a:bodyPr>
            <a:normAutofit/>
          </a:bodyPr>
          <a:lstStyle/>
          <a:p>
            <a:pPr algn="ctr" eaLnBrk="1" hangingPunct="1"/>
            <a:r>
              <a:rPr lang="en-US" altLang="en-US" sz="3700" b="1" dirty="0"/>
              <a:t>Ready-to-Use Therapeutic Food (RUTF)</a:t>
            </a:r>
          </a:p>
        </p:txBody>
      </p:sp>
      <p:sp>
        <p:nvSpPr>
          <p:cNvPr id="63492" name="Rectangle 3"/>
          <p:cNvSpPr>
            <a:spLocks noGrp="1" noChangeArrowheads="1"/>
          </p:cNvSpPr>
          <p:nvPr>
            <p:ph idx="1"/>
          </p:nvPr>
        </p:nvSpPr>
        <p:spPr>
          <a:xfrm>
            <a:off x="4426436" y="1314087"/>
            <a:ext cx="4087366" cy="5107913"/>
          </a:xfrm>
        </p:spPr>
        <p:txBody>
          <a:bodyPr>
            <a:normAutofit/>
          </a:bodyPr>
          <a:lstStyle/>
          <a:p>
            <a:pPr eaLnBrk="1" hangingPunct="1">
              <a:lnSpc>
                <a:spcPct val="80000"/>
              </a:lnSpc>
            </a:pPr>
            <a:r>
              <a:rPr lang="en-US" altLang="en-US" sz="2400" dirty="0"/>
              <a:t>Energy and nutrient dense: 500 kcal/92g</a:t>
            </a:r>
          </a:p>
          <a:p>
            <a:pPr eaLnBrk="1" hangingPunct="1">
              <a:lnSpc>
                <a:spcPct val="80000"/>
              </a:lnSpc>
            </a:pPr>
            <a:r>
              <a:rPr lang="en-US" altLang="en-US" sz="2400" dirty="0"/>
              <a:t>Same formula as F100 (except it contains iron)</a:t>
            </a:r>
          </a:p>
          <a:p>
            <a:pPr eaLnBrk="1" hangingPunct="1">
              <a:lnSpc>
                <a:spcPct val="80000"/>
              </a:lnSpc>
            </a:pPr>
            <a:r>
              <a:rPr lang="en-US" altLang="en-US" sz="2400" dirty="0"/>
              <a:t>No microbial growth even when opened</a:t>
            </a:r>
          </a:p>
          <a:p>
            <a:pPr eaLnBrk="1" hangingPunct="1">
              <a:lnSpc>
                <a:spcPct val="80000"/>
              </a:lnSpc>
            </a:pPr>
            <a:r>
              <a:rPr lang="en-US" altLang="en-US" sz="2400" dirty="0"/>
              <a:t>Safe and easy for home use</a:t>
            </a:r>
          </a:p>
          <a:p>
            <a:pPr eaLnBrk="1" hangingPunct="1">
              <a:lnSpc>
                <a:spcPct val="80000"/>
              </a:lnSpc>
            </a:pPr>
            <a:r>
              <a:rPr lang="en-US" altLang="zh-CN" sz="2400" dirty="0">
                <a:ea typeface="宋体" panose="02010600030101010101" pitchFamily="2" charset="-122"/>
              </a:rPr>
              <a:t>Is ingested after breast milk</a:t>
            </a:r>
          </a:p>
          <a:p>
            <a:pPr eaLnBrk="1" hangingPunct="1">
              <a:lnSpc>
                <a:spcPct val="80000"/>
              </a:lnSpc>
            </a:pPr>
            <a:r>
              <a:rPr lang="en-US" altLang="zh-CN" sz="2400" dirty="0">
                <a:ea typeface="宋体" panose="02010600030101010101" pitchFamily="2" charset="-122"/>
              </a:rPr>
              <a:t>Safe drinking water should be provided</a:t>
            </a:r>
          </a:p>
          <a:p>
            <a:pPr eaLnBrk="1" hangingPunct="1">
              <a:lnSpc>
                <a:spcPct val="80000"/>
              </a:lnSpc>
            </a:pPr>
            <a:r>
              <a:rPr lang="en-US" altLang="en-US" sz="2400" dirty="0"/>
              <a:t>Well liked by children</a:t>
            </a:r>
          </a:p>
          <a:p>
            <a:pPr eaLnBrk="1" hangingPunct="1">
              <a:lnSpc>
                <a:spcPct val="80000"/>
              </a:lnSpc>
            </a:pPr>
            <a:r>
              <a:rPr lang="en-US" altLang="en-US" sz="2400" dirty="0"/>
              <a:t>Can be produced locally</a:t>
            </a:r>
          </a:p>
          <a:p>
            <a:pPr eaLnBrk="1" hangingPunct="1">
              <a:lnSpc>
                <a:spcPct val="80000"/>
              </a:lnSpc>
            </a:pPr>
            <a:r>
              <a:rPr lang="en-US" altLang="en-US" sz="2400" dirty="0"/>
              <a:t>Is not given to infants under 6 months</a:t>
            </a:r>
          </a:p>
        </p:txBody>
      </p:sp>
      <p:sp>
        <p:nvSpPr>
          <p:cNvPr id="109572" name="Rectangle 4"/>
          <p:cNvSpPr>
            <a:spLocks noGrp="1" noChangeAspect="1" noChangeArrowheads="1"/>
          </p:cNvSpPr>
          <p:nvPr isPhoto="1"/>
        </p:nvSpPr>
        <p:spPr bwMode="auto">
          <a:xfrm>
            <a:off x="265113" y="1426514"/>
            <a:ext cx="3975100" cy="4811278"/>
          </a:xfrm>
          <a:prstGeom prst="rect">
            <a:avLst/>
          </a:prstGeom>
          <a:blipFill dpi="0" rotWithShape="1">
            <a:blip r:embed="rId3"/>
            <a:srcRect/>
            <a:stretch>
              <a:fillRect b="-5155"/>
            </a:stretch>
          </a:blipFill>
          <a:ln w="9525">
            <a:solidFill>
              <a:schemeClr val="tx1"/>
            </a:solidFill>
            <a:miter lim="800000"/>
            <a:headEnd/>
            <a:tailEnd/>
          </a:ln>
          <a:effectLst/>
        </p:spPr>
        <p:txBody>
          <a:bodyPr/>
          <a:lstStyle/>
          <a:p>
            <a:pPr eaLnBrk="1" hangingPunct="1">
              <a:defRPr/>
            </a:pPr>
            <a:endParaRPr lang="en-US">
              <a:latin typeface="Arial" charset="0"/>
            </a:endParaRPr>
          </a:p>
        </p:txBody>
      </p:sp>
      <p:sp>
        <p:nvSpPr>
          <p:cNvPr id="6" name="Slide Number Placeholder 5">
            <a:extLst>
              <a:ext uri="{FF2B5EF4-FFF2-40B4-BE49-F238E27FC236}">
                <a16:creationId xmlns:a16="http://schemas.microsoft.com/office/drawing/2014/main" id="{09168BF6-C3E9-4F05-A942-645D1B434AAB}"/>
              </a:ext>
            </a:extLst>
          </p:cNvPr>
          <p:cNvSpPr>
            <a:spLocks noGrp="1"/>
          </p:cNvSpPr>
          <p:nvPr>
            <p:ph type="sldNum" sz="quarter" idx="12"/>
          </p:nvPr>
        </p:nvSpPr>
        <p:spPr>
          <a:xfrm>
            <a:off x="6674075" y="6422001"/>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fld id="{90D042A7-05B7-4B76-888C-9D15711D9A00}" type="slidenum">
              <a:rPr lang="en-GB" altLang="en-US" sz="1400" smtClean="0">
                <a:solidFill>
                  <a:schemeClr val="tx1"/>
                </a:solidFill>
                <a:latin typeface="Franklin Gothic Book" panose="020B0503020102020204" pitchFamily="34" charset="0"/>
              </a:rPr>
              <a:pPr>
                <a:spcBef>
                  <a:spcPct val="0"/>
                </a:spcBef>
                <a:buFontTx/>
                <a:buNone/>
              </a:pPr>
              <a:t>30</a:t>
            </a:fld>
            <a:endParaRPr lang="en-GB" altLang="en-US" sz="1400" dirty="0">
              <a:solidFill>
                <a:schemeClr val="tx1"/>
              </a:solidFill>
              <a:latin typeface="Franklin Gothic Book" panose="020B05030201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p:txBody>
          <a:bodyPr/>
          <a:lstStyle/>
          <a:p>
            <a:pPr eaLnBrk="1" hangingPunct="1"/>
            <a:r>
              <a:rPr lang="en-IE" altLang="en-US" sz="4000" b="1" dirty="0"/>
              <a:t>RUTF (continued)</a:t>
            </a:r>
          </a:p>
        </p:txBody>
      </p:sp>
      <p:sp>
        <p:nvSpPr>
          <p:cNvPr id="65540" name="Rectangle 3"/>
          <p:cNvSpPr>
            <a:spLocks noGrp="1" noChangeArrowheads="1"/>
          </p:cNvSpPr>
          <p:nvPr>
            <p:ph idx="1"/>
          </p:nvPr>
        </p:nvSpPr>
        <p:spPr>
          <a:xfrm>
            <a:off x="628650" y="1340769"/>
            <a:ext cx="7886700" cy="5043351"/>
          </a:xfrm>
        </p:spPr>
        <p:txBody>
          <a:bodyPr/>
          <a:lstStyle/>
          <a:p>
            <a:pPr eaLnBrk="1" hangingPunct="1">
              <a:lnSpc>
                <a:spcPct val="80000"/>
              </a:lnSpc>
              <a:spcBef>
                <a:spcPts val="1200"/>
              </a:spcBef>
            </a:pPr>
            <a:r>
              <a:rPr lang="en-GB" altLang="en-US" sz="2400" dirty="0"/>
              <a:t>Producers of RUTF include:</a:t>
            </a:r>
          </a:p>
          <a:p>
            <a:pPr lvl="1" eaLnBrk="1" hangingPunct="1">
              <a:lnSpc>
                <a:spcPct val="80000"/>
              </a:lnSpc>
              <a:spcBef>
                <a:spcPts val="1200"/>
              </a:spcBef>
            </a:pPr>
            <a:r>
              <a:rPr lang="en-GB" altLang="en-US" sz="2000" dirty="0" err="1"/>
              <a:t>Nutriset</a:t>
            </a:r>
            <a:r>
              <a:rPr lang="en-GB" altLang="en-US" sz="2000" dirty="0"/>
              <a:t> France produces ‘</a:t>
            </a:r>
            <a:r>
              <a:rPr lang="en-GB" altLang="en-US" sz="2000" dirty="0" err="1"/>
              <a:t>PlumpyNut</a:t>
            </a:r>
            <a:r>
              <a:rPr lang="en-US" altLang="en-US" sz="2000" dirty="0">
                <a:cs typeface="Arial" panose="020B0604020202020204" pitchFamily="34" charset="0"/>
              </a:rPr>
              <a:t>®</a:t>
            </a:r>
            <a:r>
              <a:rPr lang="en-GB" altLang="en-US" sz="2000" dirty="0"/>
              <a:t>’ and works with partners producing in 10 countries.</a:t>
            </a:r>
          </a:p>
          <a:p>
            <a:pPr lvl="1" eaLnBrk="1" hangingPunct="1">
              <a:lnSpc>
                <a:spcPct val="80000"/>
              </a:lnSpc>
              <a:spcBef>
                <a:spcPts val="1200"/>
              </a:spcBef>
            </a:pPr>
            <a:r>
              <a:rPr lang="en-IE" altLang="en-US" sz="2000" dirty="0"/>
              <a:t>Valid Nutrition (Malawi)</a:t>
            </a:r>
          </a:p>
          <a:p>
            <a:pPr lvl="1" eaLnBrk="1" hangingPunct="1">
              <a:lnSpc>
                <a:spcPct val="80000"/>
              </a:lnSpc>
              <a:spcBef>
                <a:spcPts val="1200"/>
              </a:spcBef>
            </a:pPr>
            <a:r>
              <a:rPr lang="en-IE" altLang="en-US" sz="2000" dirty="0"/>
              <a:t> Project Peanut Butter (Malawi, Sierra Leonne and Ghana</a:t>
            </a:r>
            <a:r>
              <a:rPr lang="en-IE" altLang="en-US" sz="2400" dirty="0"/>
              <a:t>)</a:t>
            </a:r>
          </a:p>
          <a:p>
            <a:pPr eaLnBrk="1" hangingPunct="1">
              <a:lnSpc>
                <a:spcPct val="80000"/>
              </a:lnSpc>
              <a:spcBef>
                <a:spcPts val="1200"/>
              </a:spcBef>
            </a:pPr>
            <a:r>
              <a:rPr lang="en-IE" altLang="en-US" sz="2400" dirty="0"/>
              <a:t>Ingredients for lipid-based RUTF:</a:t>
            </a:r>
          </a:p>
          <a:p>
            <a:pPr lvl="1" eaLnBrk="1" hangingPunct="1">
              <a:lnSpc>
                <a:spcPct val="80000"/>
              </a:lnSpc>
              <a:spcBef>
                <a:spcPts val="1200"/>
              </a:spcBef>
            </a:pPr>
            <a:r>
              <a:rPr lang="en-IE" altLang="en-US" sz="2000" dirty="0"/>
              <a:t>Peanuts (ground into a paste)</a:t>
            </a:r>
          </a:p>
          <a:p>
            <a:pPr lvl="1" eaLnBrk="1" hangingPunct="1">
              <a:lnSpc>
                <a:spcPct val="80000"/>
              </a:lnSpc>
              <a:spcBef>
                <a:spcPts val="1200"/>
              </a:spcBef>
            </a:pPr>
            <a:r>
              <a:rPr lang="en-IE" altLang="en-US" sz="2000" dirty="0"/>
              <a:t>Vegetable oil</a:t>
            </a:r>
          </a:p>
          <a:p>
            <a:pPr lvl="1" eaLnBrk="1" hangingPunct="1">
              <a:lnSpc>
                <a:spcPct val="80000"/>
              </a:lnSpc>
              <a:spcBef>
                <a:spcPts val="1200"/>
              </a:spcBef>
            </a:pPr>
            <a:r>
              <a:rPr lang="en-IE" altLang="en-US" sz="2000" dirty="0"/>
              <a:t>Powdered sugar</a:t>
            </a:r>
          </a:p>
          <a:p>
            <a:pPr lvl="1" eaLnBrk="1" hangingPunct="1">
              <a:lnSpc>
                <a:spcPct val="80000"/>
              </a:lnSpc>
              <a:spcBef>
                <a:spcPts val="1200"/>
              </a:spcBef>
            </a:pPr>
            <a:r>
              <a:rPr lang="en-IE" altLang="en-US" sz="2000" dirty="0"/>
              <a:t>Powdered milk</a:t>
            </a:r>
          </a:p>
          <a:p>
            <a:pPr lvl="1" eaLnBrk="1" hangingPunct="1">
              <a:lnSpc>
                <a:spcPct val="80000"/>
              </a:lnSpc>
              <a:spcBef>
                <a:spcPts val="1200"/>
              </a:spcBef>
            </a:pPr>
            <a:r>
              <a:rPr lang="en-IE" altLang="en-US" sz="2000" dirty="0"/>
              <a:t>Vitamin and mineral mix (special formula)</a:t>
            </a:r>
          </a:p>
          <a:p>
            <a:pPr eaLnBrk="1" hangingPunct="1">
              <a:lnSpc>
                <a:spcPct val="80000"/>
              </a:lnSpc>
              <a:spcBef>
                <a:spcPts val="1200"/>
              </a:spcBef>
            </a:pPr>
            <a:r>
              <a:rPr lang="en-IE" altLang="en-US" sz="2400" dirty="0"/>
              <a:t>Additional formulations of RUTF are being researched </a:t>
            </a:r>
          </a:p>
        </p:txBody>
      </p:sp>
      <p:sp>
        <p:nvSpPr>
          <p:cNvPr id="5" name="Slide Number Placeholder 5">
            <a:extLst>
              <a:ext uri="{FF2B5EF4-FFF2-40B4-BE49-F238E27FC236}">
                <a16:creationId xmlns:a16="http://schemas.microsoft.com/office/drawing/2014/main" id="{F586C500-C400-4A92-A756-B7E92C524410}"/>
              </a:ext>
            </a:extLst>
          </p:cNvPr>
          <p:cNvSpPr>
            <a:spLocks noGrp="1"/>
          </p:cNvSpPr>
          <p:nvPr>
            <p:ph type="sldNum" sz="quarter" idx="12"/>
          </p:nvPr>
        </p:nvSpPr>
        <p:spPr>
          <a:xfrm>
            <a:off x="6674075" y="6422001"/>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fld id="{90D042A7-05B7-4B76-888C-9D15711D9A00}" type="slidenum">
              <a:rPr lang="en-GB" altLang="en-US" sz="1400" smtClean="0">
                <a:solidFill>
                  <a:schemeClr val="tx1"/>
                </a:solidFill>
                <a:latin typeface="Franklin Gothic Book" panose="020B0503020102020204" pitchFamily="34" charset="0"/>
              </a:rPr>
              <a:pPr>
                <a:spcBef>
                  <a:spcPct val="0"/>
                </a:spcBef>
                <a:buFontTx/>
                <a:buNone/>
              </a:pPr>
              <a:t>31</a:t>
            </a:fld>
            <a:endParaRPr lang="en-GB" altLang="en-US" sz="1400" dirty="0">
              <a:solidFill>
                <a:schemeClr val="tx1"/>
              </a:solidFill>
              <a:latin typeface="Franklin Gothic Book" panose="020B05030201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0" name="Picture 5" descr="Ethiopia 22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4499028" y="1600200"/>
            <a:ext cx="4037076" cy="4494276"/>
          </a:xfrm>
        </p:spPr>
      </p:pic>
      <p:pic>
        <p:nvPicPr>
          <p:cNvPr id="67589" name="Picture 4" descr="DSC00069"/>
          <p:cNvPicPr>
            <a:picLocks noGrp="1" noChangeAspect="1" noChangeArrowheads="1"/>
          </p:cNvPicPr>
          <p:nvPr>
            <p:ph type="body" idx="4294967295"/>
          </p:nvPr>
        </p:nvPicPr>
        <p:blipFill>
          <a:blip r:embed="rId4">
            <a:extLst>
              <a:ext uri="{28A0092B-C50C-407E-A947-70E740481C1C}">
                <a14:useLocalDpi xmlns:a14="http://schemas.microsoft.com/office/drawing/2010/main" val="0"/>
              </a:ext>
            </a:extLst>
          </a:blip>
          <a:srcRect/>
          <a:stretch>
            <a:fillRect/>
          </a:stretch>
        </p:blipFill>
        <p:spPr>
          <a:xfrm>
            <a:off x="0" y="1600200"/>
            <a:ext cx="4191000" cy="4525963"/>
          </a:xfrm>
        </p:spPr>
      </p:pic>
      <p:sp>
        <p:nvSpPr>
          <p:cNvPr id="3" name="Title 2">
            <a:extLst>
              <a:ext uri="{FF2B5EF4-FFF2-40B4-BE49-F238E27FC236}">
                <a16:creationId xmlns:a16="http://schemas.microsoft.com/office/drawing/2014/main" id="{EE463CE5-7105-4CBA-9F6D-0E83E589FEB9}"/>
              </a:ext>
            </a:extLst>
          </p:cNvPr>
          <p:cNvSpPr>
            <a:spLocks noGrp="1"/>
          </p:cNvSpPr>
          <p:nvPr>
            <p:ph type="title"/>
          </p:nvPr>
        </p:nvSpPr>
        <p:spPr/>
        <p:txBody>
          <a:bodyPr>
            <a:normAutofit/>
          </a:bodyPr>
          <a:lstStyle/>
          <a:p>
            <a:pPr algn="ctr"/>
            <a:r>
              <a:rPr lang="en-US" sz="4000" dirty="0"/>
              <a:t>Local Production: RUTF</a:t>
            </a:r>
          </a:p>
        </p:txBody>
      </p:sp>
      <p:sp>
        <p:nvSpPr>
          <p:cNvPr id="6" name="Slide Number Placeholder 5">
            <a:extLst>
              <a:ext uri="{FF2B5EF4-FFF2-40B4-BE49-F238E27FC236}">
                <a16:creationId xmlns:a16="http://schemas.microsoft.com/office/drawing/2014/main" id="{9488B83C-A020-40BE-A870-864B19AC0BC5}"/>
              </a:ext>
            </a:extLst>
          </p:cNvPr>
          <p:cNvSpPr>
            <a:spLocks noGrp="1"/>
          </p:cNvSpPr>
          <p:nvPr>
            <p:ph type="sldNum" sz="quarter" idx="12"/>
          </p:nvPr>
        </p:nvSpPr>
        <p:spPr>
          <a:xfrm>
            <a:off x="6674075" y="6422001"/>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fld id="{90D042A7-05B7-4B76-888C-9D15711D9A00}" type="slidenum">
              <a:rPr lang="en-GB" altLang="en-US" sz="1400" smtClean="0">
                <a:solidFill>
                  <a:schemeClr val="tx1"/>
                </a:solidFill>
                <a:latin typeface="Franklin Gothic Book" panose="020B0503020102020204" pitchFamily="34" charset="0"/>
              </a:rPr>
              <a:pPr>
                <a:spcBef>
                  <a:spcPct val="0"/>
                </a:spcBef>
                <a:buFontTx/>
                <a:buNone/>
              </a:pPr>
              <a:t>32</a:t>
            </a:fld>
            <a:endParaRPr lang="en-GB" altLang="en-US" sz="1400" dirty="0">
              <a:solidFill>
                <a:schemeClr val="tx1"/>
              </a:solidFill>
              <a:latin typeface="Franklin Gothic Book" panose="020B05030201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a:xfrm>
            <a:off x="501875" y="487055"/>
            <a:ext cx="8229600" cy="641350"/>
          </a:xfrm>
        </p:spPr>
        <p:txBody>
          <a:bodyPr/>
          <a:lstStyle/>
          <a:p>
            <a:pPr algn="ctr" eaLnBrk="1" hangingPunct="1"/>
            <a:r>
              <a:rPr lang="en-US" altLang="en-US" sz="4000" b="1" dirty="0"/>
              <a:t>Effectiveness of RUTF</a:t>
            </a:r>
          </a:p>
        </p:txBody>
      </p:sp>
      <p:pic>
        <p:nvPicPr>
          <p:cNvPr id="69636" name="Picture 3" descr="DSC01043"/>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85800" y="1524000"/>
            <a:ext cx="3200400" cy="4343400"/>
          </a:xfrm>
        </p:spPr>
      </p:pic>
      <p:sp>
        <p:nvSpPr>
          <p:cNvPr id="69637" name="Rectangle 4"/>
          <p:cNvSpPr>
            <a:spLocks noGrp="1" noChangeArrowheads="1"/>
          </p:cNvSpPr>
          <p:nvPr>
            <p:ph type="body" sz="half" idx="3"/>
          </p:nvPr>
        </p:nvSpPr>
        <p:spPr>
          <a:xfrm>
            <a:off x="4191000" y="1557338"/>
            <a:ext cx="4648200" cy="4492625"/>
          </a:xfrm>
        </p:spPr>
        <p:txBody>
          <a:bodyPr/>
          <a:lstStyle/>
          <a:p>
            <a:pPr eaLnBrk="1" hangingPunct="1"/>
            <a:r>
              <a:rPr lang="en-US" altLang="en-US" sz="2800" dirty="0"/>
              <a:t>Treatment at home using RUTF resulted in better outcomes than </a:t>
            </a:r>
            <a:r>
              <a:rPr lang="en-US" altLang="en-US" sz="2800" dirty="0" err="1"/>
              <a:t>centre</a:t>
            </a:r>
            <a:r>
              <a:rPr lang="en-US" altLang="en-US" sz="2800" dirty="0"/>
              <a:t>-based care in Malawi</a:t>
            </a:r>
          </a:p>
          <a:p>
            <a:pPr eaLnBrk="1" hangingPunct="1">
              <a:spcBef>
                <a:spcPts val="0"/>
              </a:spcBef>
              <a:spcAft>
                <a:spcPts val="1200"/>
              </a:spcAft>
              <a:buFontTx/>
              <a:buNone/>
            </a:pPr>
            <a:r>
              <a:rPr lang="en-US" altLang="en-US" sz="2400" dirty="0"/>
              <a:t>	(</a:t>
            </a:r>
            <a:r>
              <a:rPr lang="en-US" altLang="en-US" sz="2400" dirty="0" err="1"/>
              <a:t>Ciliberto</a:t>
            </a:r>
            <a:r>
              <a:rPr lang="en-US" altLang="en-US" sz="2400" dirty="0"/>
              <a:t>, et al. 2005.)</a:t>
            </a:r>
          </a:p>
          <a:p>
            <a:pPr eaLnBrk="1" hangingPunct="1"/>
            <a:r>
              <a:rPr lang="en-US" altLang="en-US" sz="2800" dirty="0"/>
              <a:t>Locally produced RUTF is nutritionally equivalent to </a:t>
            </a:r>
            <a:r>
              <a:rPr lang="en-US" altLang="en-US" sz="2800" dirty="0" err="1"/>
              <a:t>PlumpyNut</a:t>
            </a:r>
            <a:r>
              <a:rPr lang="en-US" altLang="en-US" sz="2800" dirty="0">
                <a:cs typeface="Arial" panose="020B0604020202020204" pitchFamily="34" charset="0"/>
              </a:rPr>
              <a:t>®</a:t>
            </a:r>
            <a:r>
              <a:rPr lang="en-US" altLang="en-US" sz="2800" dirty="0"/>
              <a:t> </a:t>
            </a:r>
          </a:p>
          <a:p>
            <a:pPr eaLnBrk="1" hangingPunct="1">
              <a:buFontTx/>
              <a:buNone/>
            </a:pPr>
            <a:r>
              <a:rPr lang="en-US" altLang="en-US" sz="2400" dirty="0"/>
              <a:t>	(</a:t>
            </a:r>
            <a:r>
              <a:rPr lang="en-US" altLang="en-US" sz="2400" dirty="0" err="1"/>
              <a:t>Sandige</a:t>
            </a:r>
            <a:r>
              <a:rPr lang="en-US" altLang="en-US" sz="2400" dirty="0"/>
              <a:t> et al. 2004.)</a:t>
            </a:r>
          </a:p>
        </p:txBody>
      </p:sp>
      <p:sp>
        <p:nvSpPr>
          <p:cNvPr id="6" name="Slide Number Placeholder 5">
            <a:extLst>
              <a:ext uri="{FF2B5EF4-FFF2-40B4-BE49-F238E27FC236}">
                <a16:creationId xmlns:a16="http://schemas.microsoft.com/office/drawing/2014/main" id="{877F830C-8427-4CC7-9A88-8740F66481EF}"/>
              </a:ext>
            </a:extLst>
          </p:cNvPr>
          <p:cNvSpPr>
            <a:spLocks noGrp="1"/>
          </p:cNvSpPr>
          <p:nvPr>
            <p:ph type="sldNum" sz="quarter" idx="12"/>
          </p:nvPr>
        </p:nvSpPr>
        <p:spPr>
          <a:xfrm>
            <a:off x="6674075" y="6422001"/>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fld id="{90D042A7-05B7-4B76-888C-9D15711D9A00}" type="slidenum">
              <a:rPr lang="en-GB" altLang="en-US" sz="1400" smtClean="0">
                <a:solidFill>
                  <a:schemeClr val="tx1"/>
                </a:solidFill>
                <a:latin typeface="Franklin Gothic Book" panose="020B0503020102020204" pitchFamily="34" charset="0"/>
              </a:rPr>
              <a:pPr>
                <a:spcBef>
                  <a:spcPct val="0"/>
                </a:spcBef>
                <a:buFontTx/>
                <a:buNone/>
              </a:pPr>
              <a:t>33</a:t>
            </a:fld>
            <a:endParaRPr lang="en-GB" altLang="en-US" sz="1400" dirty="0">
              <a:solidFill>
                <a:schemeClr val="tx1"/>
              </a:solidFill>
              <a:latin typeface="Franklin Gothic Book" panose="020B05030201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8" name="Rectangle 13"/>
          <p:cNvSpPr>
            <a:spLocks noGrp="1" noChangeArrowheads="1"/>
          </p:cNvSpPr>
          <p:nvPr>
            <p:ph type="title"/>
          </p:nvPr>
        </p:nvSpPr>
        <p:spPr>
          <a:xfrm>
            <a:off x="0" y="260648"/>
            <a:ext cx="9144000" cy="1223665"/>
          </a:xfrm>
        </p:spPr>
        <p:txBody>
          <a:bodyPr>
            <a:normAutofit/>
          </a:bodyPr>
          <a:lstStyle/>
          <a:p>
            <a:pPr algn="ctr" eaLnBrk="1" hangingPunct="1"/>
            <a:r>
              <a:rPr lang="en-IE" altLang="en-US" sz="3600" b="1" dirty="0"/>
              <a:t>Old Classification for the </a:t>
            </a:r>
            <a:br>
              <a:rPr lang="en-IE" altLang="en-US" sz="3600" b="1" dirty="0"/>
            </a:br>
            <a:r>
              <a:rPr lang="en-IE" altLang="en-US" sz="3600" b="1" dirty="0"/>
              <a:t>Treatment of Malnutrition</a:t>
            </a:r>
            <a:endParaRPr lang="en-GB" altLang="en-US" sz="3600" b="1" dirty="0">
              <a:solidFill>
                <a:srgbClr val="FF9900"/>
              </a:solidFill>
            </a:endParaRPr>
          </a:p>
        </p:txBody>
      </p:sp>
      <p:graphicFrame>
        <p:nvGraphicFramePr>
          <p:cNvPr id="2" name="Diagram 1"/>
          <p:cNvGraphicFramePr/>
          <p:nvPr>
            <p:extLst>
              <p:ext uri="{D42A27DB-BD31-4B8C-83A1-F6EECF244321}">
                <p14:modId xmlns:p14="http://schemas.microsoft.com/office/powerpoint/2010/main" val="304841537"/>
              </p:ext>
            </p:extLst>
          </p:nvPr>
        </p:nvGraphicFramePr>
        <p:xfrm>
          <a:off x="0" y="1773238"/>
          <a:ext cx="9196388" cy="3198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5">
            <a:extLst>
              <a:ext uri="{FF2B5EF4-FFF2-40B4-BE49-F238E27FC236}">
                <a16:creationId xmlns:a16="http://schemas.microsoft.com/office/drawing/2014/main" id="{738054F9-3F52-4968-BA1E-EF68122CA864}"/>
              </a:ext>
            </a:extLst>
          </p:cNvPr>
          <p:cNvSpPr>
            <a:spLocks noGrp="1"/>
          </p:cNvSpPr>
          <p:nvPr>
            <p:ph type="sldNum" sz="quarter" idx="12"/>
          </p:nvPr>
        </p:nvSpPr>
        <p:spPr>
          <a:xfrm>
            <a:off x="6674075" y="6422001"/>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fld id="{90D042A7-05B7-4B76-888C-9D15711D9A00}" type="slidenum">
              <a:rPr lang="en-GB" altLang="en-US" sz="1400" smtClean="0">
                <a:solidFill>
                  <a:schemeClr val="tx1"/>
                </a:solidFill>
                <a:latin typeface="Franklin Gothic Book" panose="020B0503020102020204" pitchFamily="34" charset="0"/>
              </a:rPr>
              <a:pPr>
                <a:spcBef>
                  <a:spcPct val="0"/>
                </a:spcBef>
                <a:buFontTx/>
                <a:buNone/>
              </a:pPr>
              <a:t>34</a:t>
            </a:fld>
            <a:endParaRPr lang="en-GB" altLang="en-US" sz="1400" dirty="0">
              <a:solidFill>
                <a:schemeClr val="tx1"/>
              </a:solidFill>
              <a:latin typeface="Franklin Gothic Book" panose="020B0503020102020204" pitchFamily="34" charset="0"/>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6" name="Rectangle 2"/>
          <p:cNvSpPr>
            <a:spLocks noGrp="1" noChangeArrowheads="1"/>
          </p:cNvSpPr>
          <p:nvPr>
            <p:ph type="title"/>
          </p:nvPr>
        </p:nvSpPr>
        <p:spPr>
          <a:xfrm>
            <a:off x="0" y="260648"/>
            <a:ext cx="9144000" cy="1080790"/>
          </a:xfrm>
        </p:spPr>
        <p:txBody>
          <a:bodyPr>
            <a:normAutofit/>
          </a:bodyPr>
          <a:lstStyle/>
          <a:p>
            <a:pPr algn="ctr" eaLnBrk="1" hangingPunct="1"/>
            <a:r>
              <a:rPr lang="en-IE" altLang="en-US" sz="3600" b="1" dirty="0"/>
              <a:t>Classification for the Community-Based Treatment of Acute Malnutrition</a:t>
            </a:r>
            <a:endParaRPr lang="en-GB" altLang="en-US" sz="3600" b="1" dirty="0"/>
          </a:p>
        </p:txBody>
      </p:sp>
      <p:graphicFrame>
        <p:nvGraphicFramePr>
          <p:cNvPr id="2" name="Diagram 1"/>
          <p:cNvGraphicFramePr/>
          <p:nvPr>
            <p:extLst>
              <p:ext uri="{D42A27DB-BD31-4B8C-83A1-F6EECF244321}">
                <p14:modId xmlns:p14="http://schemas.microsoft.com/office/powerpoint/2010/main" val="2599110050"/>
              </p:ext>
            </p:extLst>
          </p:nvPr>
        </p:nvGraphicFramePr>
        <p:xfrm>
          <a:off x="611188" y="1341438"/>
          <a:ext cx="7797800" cy="3392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67" name="Text Box 14"/>
          <p:cNvSpPr txBox="1">
            <a:spLocks noChangeArrowheads="1"/>
          </p:cNvSpPr>
          <p:nvPr/>
        </p:nvSpPr>
        <p:spPr bwMode="auto">
          <a:xfrm>
            <a:off x="265460" y="4865617"/>
            <a:ext cx="8878540" cy="135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lnSpc>
                <a:spcPct val="80000"/>
              </a:lnSpc>
              <a:spcBef>
                <a:spcPts val="0"/>
              </a:spcBef>
              <a:spcAft>
                <a:spcPts val="600"/>
              </a:spcAft>
              <a:buFontTx/>
              <a:buNone/>
            </a:pPr>
            <a:r>
              <a:rPr lang="en-IE" altLang="en-US" sz="1600" dirty="0">
                <a:solidFill>
                  <a:schemeClr val="tx1"/>
                </a:solidFill>
                <a:latin typeface="+mn-lt"/>
              </a:rPr>
              <a:t>*</a:t>
            </a:r>
            <a:r>
              <a:rPr lang="en-IE" altLang="en-US" sz="1600" b="1" dirty="0">
                <a:solidFill>
                  <a:schemeClr val="tx1"/>
                </a:solidFill>
                <a:latin typeface="+mn-lt"/>
              </a:rPr>
              <a:t>Complications: </a:t>
            </a:r>
            <a:r>
              <a:rPr lang="en-IE" altLang="en-US" sz="1600" dirty="0">
                <a:solidFill>
                  <a:schemeClr val="tx1"/>
                </a:solidFill>
                <a:latin typeface="+mn-lt"/>
              </a:rPr>
              <a:t>a</a:t>
            </a:r>
            <a:r>
              <a:rPr lang="en-US" altLang="en-US" sz="1600" dirty="0" err="1">
                <a:solidFill>
                  <a:schemeClr val="tx1"/>
                </a:solidFill>
                <a:latin typeface="+mn-lt"/>
              </a:rPr>
              <a:t>norexia</a:t>
            </a:r>
            <a:r>
              <a:rPr lang="en-US" altLang="en-US" sz="1600" dirty="0">
                <a:solidFill>
                  <a:schemeClr val="tx1"/>
                </a:solidFill>
                <a:latin typeface="+mn-lt"/>
              </a:rPr>
              <a:t> or no appetite, intractable vomiting, convulsions, lethargy or not alert, unconsciousness, lower respiratory tract infection (LRTI), high fever, dehydration, persistent </a:t>
            </a:r>
            <a:r>
              <a:rPr lang="en-US" altLang="en-US" sz="1600" dirty="0" err="1">
                <a:solidFill>
                  <a:schemeClr val="tx1"/>
                </a:solidFill>
                <a:latin typeface="+mn-lt"/>
              </a:rPr>
              <a:t>diarhoea</a:t>
            </a:r>
            <a:r>
              <a:rPr lang="en-US" altLang="en-US" sz="1600" dirty="0">
                <a:solidFill>
                  <a:schemeClr val="tx1"/>
                </a:solidFill>
                <a:latin typeface="+mn-lt"/>
              </a:rPr>
              <a:t>, severe </a:t>
            </a:r>
            <a:r>
              <a:rPr lang="en-US" altLang="en-US" sz="1600" dirty="0" err="1">
                <a:solidFill>
                  <a:schemeClr val="tx1"/>
                </a:solidFill>
                <a:latin typeface="+mn-lt"/>
              </a:rPr>
              <a:t>anaemia</a:t>
            </a:r>
            <a:r>
              <a:rPr lang="en-US" altLang="en-US" sz="1600" dirty="0">
                <a:solidFill>
                  <a:schemeClr val="tx1"/>
                </a:solidFill>
                <a:latin typeface="+mn-lt"/>
              </a:rPr>
              <a:t>, </a:t>
            </a:r>
            <a:r>
              <a:rPr lang="en-US" altLang="en-US" sz="1600" dirty="0" err="1">
                <a:solidFill>
                  <a:schemeClr val="tx1"/>
                </a:solidFill>
                <a:latin typeface="+mn-lt"/>
              </a:rPr>
              <a:t>hypoglycaemia</a:t>
            </a:r>
            <a:r>
              <a:rPr lang="en-US" altLang="en-US" sz="1600" dirty="0">
                <a:solidFill>
                  <a:schemeClr val="tx1"/>
                </a:solidFill>
                <a:latin typeface="+mn-lt"/>
              </a:rPr>
              <a:t>, or hypothermia, eye signs of vitamin A deficiency and skin lesions </a:t>
            </a:r>
          </a:p>
          <a:p>
            <a:pPr eaLnBrk="1" hangingPunct="1">
              <a:lnSpc>
                <a:spcPct val="80000"/>
              </a:lnSpc>
              <a:spcBef>
                <a:spcPts val="0"/>
              </a:spcBef>
              <a:buFontTx/>
              <a:buNone/>
            </a:pPr>
            <a:r>
              <a:rPr lang="en-US" altLang="en-US" sz="1600" dirty="0">
                <a:solidFill>
                  <a:schemeClr val="tx1"/>
                </a:solidFill>
                <a:latin typeface="+mn-lt"/>
              </a:rPr>
              <a:t>**Children with MAM with medical complications are admitted to a programme for management of MAM e.g. supplementary feeding but are referred for treatment of the medical complication as appropriate </a:t>
            </a:r>
            <a:endParaRPr lang="en-GB" altLang="en-US" sz="1600" dirty="0">
              <a:solidFill>
                <a:schemeClr val="tx1"/>
              </a:solidFill>
              <a:latin typeface="+mn-lt"/>
            </a:endParaRPr>
          </a:p>
        </p:txBody>
      </p:sp>
      <p:sp>
        <p:nvSpPr>
          <p:cNvPr id="6" name="Slide Number Placeholder 5">
            <a:extLst>
              <a:ext uri="{FF2B5EF4-FFF2-40B4-BE49-F238E27FC236}">
                <a16:creationId xmlns:a16="http://schemas.microsoft.com/office/drawing/2014/main" id="{BA1A1BF2-8CCF-4ECC-9EEA-0FB7CBBEFF87}"/>
              </a:ext>
            </a:extLst>
          </p:cNvPr>
          <p:cNvSpPr>
            <a:spLocks noGrp="1"/>
          </p:cNvSpPr>
          <p:nvPr>
            <p:ph type="sldNum" sz="quarter" idx="12"/>
          </p:nvPr>
        </p:nvSpPr>
        <p:spPr>
          <a:xfrm>
            <a:off x="6674075" y="6422001"/>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fld id="{90D042A7-05B7-4B76-888C-9D15711D9A00}" type="slidenum">
              <a:rPr lang="en-GB" altLang="en-US" sz="1400" smtClean="0">
                <a:solidFill>
                  <a:schemeClr val="tx1"/>
                </a:solidFill>
                <a:latin typeface="Franklin Gothic Book" panose="020B0503020102020204" pitchFamily="34" charset="0"/>
              </a:rPr>
              <a:pPr>
                <a:spcBef>
                  <a:spcPct val="0"/>
                </a:spcBef>
                <a:buFontTx/>
                <a:buNone/>
              </a:pPr>
              <a:t>35</a:t>
            </a:fld>
            <a:endParaRPr lang="en-GB" altLang="en-US" sz="1400" dirty="0">
              <a:solidFill>
                <a:schemeClr val="tx1"/>
              </a:solidFill>
              <a:latin typeface="Franklin Gothic Book" panose="020B05030201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3"/>
          <p:cNvSpPr>
            <a:spLocks noGrp="1" noChangeArrowheads="1"/>
          </p:cNvSpPr>
          <p:nvPr>
            <p:ph type="title"/>
          </p:nvPr>
        </p:nvSpPr>
        <p:spPr>
          <a:xfrm>
            <a:off x="395536" y="332657"/>
            <a:ext cx="8119814" cy="1008112"/>
          </a:xfrm>
        </p:spPr>
        <p:txBody>
          <a:bodyPr>
            <a:normAutofit fontScale="90000"/>
          </a:bodyPr>
          <a:lstStyle/>
          <a:p>
            <a:pPr algn="ctr" eaLnBrk="1" hangingPunct="1"/>
            <a:r>
              <a:rPr lang="en-GB" altLang="en-US" sz="4000" b="1" dirty="0"/>
              <a:t>Mid-Upper Arm Circumference (MUAC) for Assessment, Admission and Discharge</a:t>
            </a:r>
            <a:endParaRPr lang="en-US" altLang="en-US" sz="4000" b="1" dirty="0"/>
          </a:p>
        </p:txBody>
      </p:sp>
      <p:sp>
        <p:nvSpPr>
          <p:cNvPr id="73733" name="Rectangle 4"/>
          <p:cNvSpPr>
            <a:spLocks noGrp="1" noChangeArrowheads="1"/>
          </p:cNvSpPr>
          <p:nvPr>
            <p:ph idx="1"/>
          </p:nvPr>
        </p:nvSpPr>
        <p:spPr>
          <a:xfrm>
            <a:off x="628650" y="1628800"/>
            <a:ext cx="7886700" cy="2520280"/>
          </a:xfrm>
        </p:spPr>
        <p:txBody>
          <a:bodyPr/>
          <a:lstStyle/>
          <a:p>
            <a:pPr eaLnBrk="1" hangingPunct="1">
              <a:lnSpc>
                <a:spcPct val="90000"/>
              </a:lnSpc>
            </a:pPr>
            <a:r>
              <a:rPr lang="en-GB" altLang="en-US" sz="2800" dirty="0"/>
              <a:t>A transparent and understandable measurement</a:t>
            </a:r>
          </a:p>
          <a:p>
            <a:pPr eaLnBrk="1" hangingPunct="1">
              <a:lnSpc>
                <a:spcPct val="90000"/>
              </a:lnSpc>
            </a:pPr>
            <a:r>
              <a:rPr lang="en-GB" altLang="en-US" sz="2800" dirty="0"/>
              <a:t>Can be used by community-based outreach workers (e.g., CHWs, volunteers), mothers and family members for case-finding in the community</a:t>
            </a:r>
            <a:endParaRPr lang="en-US" altLang="en-US" sz="2800" dirty="0"/>
          </a:p>
        </p:txBody>
      </p:sp>
      <p:sp>
        <p:nvSpPr>
          <p:cNvPr id="7" name="Slide Number Placeholder 5">
            <a:extLst>
              <a:ext uri="{FF2B5EF4-FFF2-40B4-BE49-F238E27FC236}">
                <a16:creationId xmlns:a16="http://schemas.microsoft.com/office/drawing/2014/main" id="{A1F496F9-505D-499B-A8D4-C156904B9769}"/>
              </a:ext>
            </a:extLst>
          </p:cNvPr>
          <p:cNvSpPr>
            <a:spLocks noGrp="1"/>
          </p:cNvSpPr>
          <p:nvPr>
            <p:ph type="sldNum" sz="quarter" idx="12"/>
          </p:nvPr>
        </p:nvSpPr>
        <p:spPr>
          <a:xfrm>
            <a:off x="6674075" y="6422001"/>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fld id="{90D042A7-05B7-4B76-888C-9D15711D9A00}" type="slidenum">
              <a:rPr lang="en-GB" altLang="en-US" sz="1400" smtClean="0">
                <a:solidFill>
                  <a:schemeClr val="tx1"/>
                </a:solidFill>
                <a:latin typeface="Franklin Gothic Book" panose="020B0503020102020204" pitchFamily="34" charset="0"/>
              </a:rPr>
              <a:pPr>
                <a:spcBef>
                  <a:spcPct val="0"/>
                </a:spcBef>
                <a:buFontTx/>
                <a:buNone/>
              </a:pPr>
              <a:t>36</a:t>
            </a:fld>
            <a:endParaRPr lang="en-GB" altLang="en-US" sz="1400" dirty="0">
              <a:solidFill>
                <a:schemeClr val="tx1"/>
              </a:solidFill>
              <a:latin typeface="Franklin Gothic Book" panose="020B0503020102020204" pitchFamily="34" charset="0"/>
            </a:endParaRPr>
          </a:p>
        </p:txBody>
      </p:sp>
      <p:pic>
        <p:nvPicPr>
          <p:cNvPr id="4" name="Picture 3"/>
          <p:cNvPicPr>
            <a:picLocks noChangeAspect="1"/>
          </p:cNvPicPr>
          <p:nvPr/>
        </p:nvPicPr>
        <p:blipFill>
          <a:blip r:embed="rId3"/>
          <a:stretch>
            <a:fillRect/>
          </a:stretch>
        </p:blipFill>
        <p:spPr>
          <a:xfrm>
            <a:off x="251520" y="3983166"/>
            <a:ext cx="8784976" cy="907889"/>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2"/>
          <p:cNvSpPr>
            <a:spLocks noGrp="1" noChangeArrowheads="1"/>
          </p:cNvSpPr>
          <p:nvPr>
            <p:ph type="title"/>
          </p:nvPr>
        </p:nvSpPr>
        <p:spPr>
          <a:xfrm>
            <a:off x="628650" y="332656"/>
            <a:ext cx="7886700" cy="1080119"/>
          </a:xfrm>
        </p:spPr>
        <p:txBody>
          <a:bodyPr>
            <a:normAutofit/>
          </a:bodyPr>
          <a:lstStyle/>
          <a:p>
            <a:pPr algn="ctr" eaLnBrk="1" hangingPunct="1"/>
            <a:r>
              <a:rPr lang="en-IE" altLang="en-US" sz="3600" b="1" dirty="0"/>
              <a:t>Screening, Admission and Discharge Using MUAC</a:t>
            </a:r>
          </a:p>
        </p:txBody>
      </p:sp>
      <p:sp>
        <p:nvSpPr>
          <p:cNvPr id="75780" name="Rectangle 3"/>
          <p:cNvSpPr>
            <a:spLocks noGrp="1" noChangeArrowheads="1"/>
          </p:cNvSpPr>
          <p:nvPr>
            <p:ph idx="1"/>
          </p:nvPr>
        </p:nvSpPr>
        <p:spPr>
          <a:xfrm>
            <a:off x="628650" y="1340769"/>
            <a:ext cx="7886700" cy="5043351"/>
          </a:xfrm>
        </p:spPr>
        <p:txBody>
          <a:bodyPr/>
          <a:lstStyle/>
          <a:p>
            <a:pPr eaLnBrk="1" hangingPunct="1"/>
            <a:r>
              <a:rPr lang="en-IE" altLang="en-US" sz="2400" dirty="0"/>
              <a:t>Initially, CMAM used 2 stage screening process: </a:t>
            </a:r>
          </a:p>
          <a:p>
            <a:pPr lvl="1" eaLnBrk="1" hangingPunct="1"/>
            <a:r>
              <a:rPr lang="en-IE" altLang="en-US" sz="2000" dirty="0"/>
              <a:t>MUAC for screening in the community</a:t>
            </a:r>
          </a:p>
          <a:p>
            <a:pPr lvl="1" eaLnBrk="1" hangingPunct="1"/>
            <a:r>
              <a:rPr lang="en-IE" altLang="en-US" sz="2000" dirty="0"/>
              <a:t>Weight-for-height (WFH) for admission at a health facility</a:t>
            </a:r>
          </a:p>
          <a:p>
            <a:pPr lvl="1" eaLnBrk="1" hangingPunct="1">
              <a:buFontTx/>
              <a:buNone/>
            </a:pPr>
            <a:r>
              <a:rPr lang="en-IE" altLang="en-US" sz="2000" dirty="0"/>
              <a:t>= Time consuming, resource intense, some negative feedback, risk of refusal at admission</a:t>
            </a:r>
          </a:p>
          <a:p>
            <a:pPr eaLnBrk="1" hangingPunct="1"/>
            <a:r>
              <a:rPr lang="en-IE" altLang="en-US" sz="2400" dirty="0"/>
              <a:t>MUAC for admission and discharge from CMAM (with presence of bilateral pitting oedema, with WFH optional)</a:t>
            </a:r>
          </a:p>
          <a:p>
            <a:pPr lvl="1" eaLnBrk="1" hangingPunct="1">
              <a:buFontTx/>
              <a:buNone/>
            </a:pPr>
            <a:r>
              <a:rPr lang="en-IE" altLang="en-US" sz="2000" dirty="0"/>
              <a:t>= Easier, more transparent, child identified with SAM in the community will be admitted, thus fewer children are turned away</a:t>
            </a:r>
          </a:p>
          <a:p>
            <a:pPr eaLnBrk="1" hangingPunct="1"/>
            <a:r>
              <a:rPr lang="en-GB" altLang="en-US" sz="2400" dirty="0"/>
              <a:t>Emerging evidence on the use of MUAC in </a:t>
            </a:r>
            <a:r>
              <a:rPr lang="en-GB" altLang="en-US" sz="2400" b="1" dirty="0"/>
              <a:t>infants under 6 months</a:t>
            </a:r>
            <a:r>
              <a:rPr lang="en-GB" altLang="en-US" sz="2400" dirty="0"/>
              <a:t>. </a:t>
            </a:r>
          </a:p>
          <a:p>
            <a:pPr lvl="1" eaLnBrk="1" hangingPunct="1"/>
            <a:r>
              <a:rPr lang="en-GB" altLang="en-US" sz="2000" dirty="0"/>
              <a:t>Classification </a:t>
            </a:r>
            <a:r>
              <a:rPr lang="en-GB" altLang="en-US" sz="2000" dirty="0" err="1"/>
              <a:t>cutoff</a:t>
            </a:r>
            <a:r>
              <a:rPr lang="en-GB" altLang="en-US" sz="2000" dirty="0"/>
              <a:t> has not yet been established. </a:t>
            </a:r>
          </a:p>
          <a:p>
            <a:pPr lvl="1" eaLnBrk="1" hangingPunct="1"/>
            <a:r>
              <a:rPr lang="en-GB" altLang="en-US" sz="2000" dirty="0"/>
              <a:t>Countries and programmes are encouraged to collect MUAC data for infants under 6 months to help build on evidence</a:t>
            </a:r>
            <a:endParaRPr lang="en-IE" altLang="en-US" sz="2000" dirty="0"/>
          </a:p>
          <a:p>
            <a:pPr lvl="1" eaLnBrk="1" hangingPunct="1"/>
            <a:endParaRPr lang="en-IE" altLang="en-US" sz="2000" dirty="0"/>
          </a:p>
          <a:p>
            <a:pPr lvl="1" eaLnBrk="1" hangingPunct="1">
              <a:buFontTx/>
              <a:buNone/>
            </a:pPr>
            <a:endParaRPr lang="en-IE" altLang="en-US" sz="2000" dirty="0"/>
          </a:p>
        </p:txBody>
      </p:sp>
      <p:sp>
        <p:nvSpPr>
          <p:cNvPr id="5" name="Slide Number Placeholder 5">
            <a:extLst>
              <a:ext uri="{FF2B5EF4-FFF2-40B4-BE49-F238E27FC236}">
                <a16:creationId xmlns:a16="http://schemas.microsoft.com/office/drawing/2014/main" id="{91F0953D-5565-4D0B-987E-64BC0F73BC9D}"/>
              </a:ext>
            </a:extLst>
          </p:cNvPr>
          <p:cNvSpPr>
            <a:spLocks noGrp="1"/>
          </p:cNvSpPr>
          <p:nvPr>
            <p:ph type="sldNum" sz="quarter" idx="12"/>
          </p:nvPr>
        </p:nvSpPr>
        <p:spPr>
          <a:xfrm>
            <a:off x="6674075" y="6422001"/>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fld id="{90D042A7-05B7-4B76-888C-9D15711D9A00}" type="slidenum">
              <a:rPr lang="en-GB" altLang="en-US" sz="1400" smtClean="0">
                <a:solidFill>
                  <a:schemeClr val="tx1"/>
                </a:solidFill>
                <a:latin typeface="Franklin Gothic Book" panose="020B0503020102020204" pitchFamily="34" charset="0"/>
              </a:rPr>
              <a:pPr>
                <a:spcBef>
                  <a:spcPct val="0"/>
                </a:spcBef>
                <a:buFontTx/>
                <a:buNone/>
              </a:pPr>
              <a:t>37</a:t>
            </a:fld>
            <a:endParaRPr lang="en-GB" altLang="en-US" sz="1400" dirty="0">
              <a:solidFill>
                <a:schemeClr val="tx1"/>
              </a:solidFill>
              <a:latin typeface="Franklin Gothic Book" panose="020B05030201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p:cNvSpPr>
            <a:spLocks noGrp="1" noChangeArrowheads="1"/>
          </p:cNvSpPr>
          <p:nvPr>
            <p:ph type="title"/>
          </p:nvPr>
        </p:nvSpPr>
        <p:spPr/>
        <p:txBody>
          <a:bodyPr/>
          <a:lstStyle/>
          <a:p>
            <a:pPr algn="ctr" eaLnBrk="1" hangingPunct="1"/>
            <a:r>
              <a:rPr lang="en-US" altLang="en-US" sz="4000" b="1" dirty="0"/>
              <a:t>MUAC: Community Referral</a:t>
            </a:r>
          </a:p>
        </p:txBody>
      </p:sp>
      <p:pic>
        <p:nvPicPr>
          <p:cNvPr id="77828" name="Picture 3" descr="P1010020"/>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57200" y="1828800"/>
            <a:ext cx="3886200" cy="3976688"/>
          </a:xfrm>
        </p:spPr>
      </p:pic>
      <p:pic>
        <p:nvPicPr>
          <p:cNvPr id="77829" name="Picture 4" descr="DSCN0534"/>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800600" y="1828800"/>
            <a:ext cx="4114800" cy="3962400"/>
          </a:xfrm>
        </p:spPr>
      </p:pic>
      <p:sp>
        <p:nvSpPr>
          <p:cNvPr id="6" name="Slide Number Placeholder 5">
            <a:extLst>
              <a:ext uri="{FF2B5EF4-FFF2-40B4-BE49-F238E27FC236}">
                <a16:creationId xmlns:a16="http://schemas.microsoft.com/office/drawing/2014/main" id="{3FCFB8D7-9986-40AC-BFEB-BB34FFA76D64}"/>
              </a:ext>
            </a:extLst>
          </p:cNvPr>
          <p:cNvSpPr>
            <a:spLocks noGrp="1"/>
          </p:cNvSpPr>
          <p:nvPr>
            <p:ph type="sldNum" sz="quarter" idx="12"/>
          </p:nvPr>
        </p:nvSpPr>
        <p:spPr>
          <a:xfrm>
            <a:off x="6674075" y="6422001"/>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fld id="{90D042A7-05B7-4B76-888C-9D15711D9A00}" type="slidenum">
              <a:rPr lang="en-GB" altLang="en-US" sz="1400" smtClean="0">
                <a:solidFill>
                  <a:schemeClr val="tx1"/>
                </a:solidFill>
                <a:latin typeface="Franklin Gothic Book" panose="020B0503020102020204" pitchFamily="34" charset="0"/>
              </a:rPr>
              <a:pPr>
                <a:spcBef>
                  <a:spcPct val="0"/>
                </a:spcBef>
                <a:buFontTx/>
                <a:buNone/>
              </a:pPr>
              <a:t>38</a:t>
            </a:fld>
            <a:endParaRPr lang="en-GB" altLang="en-US" sz="1400" dirty="0">
              <a:solidFill>
                <a:schemeClr val="tx1"/>
              </a:solidFill>
              <a:latin typeface="Franklin Gothic Book" panose="020B05030201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2"/>
          <p:cNvSpPr>
            <a:spLocks noGrp="1" noChangeArrowheads="1"/>
          </p:cNvSpPr>
          <p:nvPr>
            <p:ph type="title"/>
          </p:nvPr>
        </p:nvSpPr>
        <p:spPr/>
        <p:txBody>
          <a:bodyPr/>
          <a:lstStyle/>
          <a:p>
            <a:pPr algn="ctr" eaLnBrk="1" hangingPunct="1"/>
            <a:r>
              <a:rPr lang="en-GB" altLang="en-US" sz="4000" b="1" dirty="0"/>
              <a:t>Components of CMAM</a:t>
            </a:r>
          </a:p>
        </p:txBody>
      </p:sp>
      <p:sp>
        <p:nvSpPr>
          <p:cNvPr id="79876" name="Rectangle 3"/>
          <p:cNvSpPr>
            <a:spLocks noGrp="1" noChangeArrowheads="1"/>
          </p:cNvSpPr>
          <p:nvPr>
            <p:ph idx="1"/>
          </p:nvPr>
        </p:nvSpPr>
        <p:spPr/>
        <p:txBody>
          <a:bodyPr>
            <a:normAutofit/>
          </a:bodyPr>
          <a:lstStyle/>
          <a:p>
            <a:pPr marL="457200" indent="-457200" algn="l" eaLnBrk="1" hangingPunct="1">
              <a:lnSpc>
                <a:spcPct val="100000"/>
              </a:lnSpc>
              <a:spcBef>
                <a:spcPts val="0"/>
              </a:spcBef>
              <a:spcAft>
                <a:spcPts val="1200"/>
              </a:spcAft>
              <a:buClr>
                <a:schemeClr val="tx1"/>
              </a:buClr>
              <a:buNone/>
            </a:pPr>
            <a:r>
              <a:rPr lang="en-GB" altLang="en-US" sz="2800" dirty="0"/>
              <a:t> 1. Community outreach </a:t>
            </a:r>
          </a:p>
          <a:p>
            <a:pPr marL="457200" indent="-457200" algn="l" eaLnBrk="1" hangingPunct="1">
              <a:lnSpc>
                <a:spcPct val="100000"/>
              </a:lnSpc>
              <a:spcBef>
                <a:spcPts val="0"/>
              </a:spcBef>
              <a:spcAft>
                <a:spcPts val="1200"/>
              </a:spcAft>
              <a:buClr>
                <a:schemeClr val="tx1"/>
              </a:buClr>
              <a:buFont typeface="Times New Roman" panose="02020603050405020304" pitchFamily="18" charset="0"/>
              <a:buNone/>
            </a:pPr>
            <a:r>
              <a:rPr lang="en-GB" altLang="en-US" sz="2800" dirty="0"/>
              <a:t> 2. Outpatient care for the management of SAM without medical complications</a:t>
            </a:r>
          </a:p>
          <a:p>
            <a:pPr marL="457200" indent="-457200" algn="l" eaLnBrk="1" hangingPunct="1">
              <a:lnSpc>
                <a:spcPct val="100000"/>
              </a:lnSpc>
              <a:spcBef>
                <a:spcPts val="0"/>
              </a:spcBef>
              <a:spcAft>
                <a:spcPts val="1200"/>
              </a:spcAft>
              <a:buClr>
                <a:schemeClr val="tx1"/>
              </a:buClr>
              <a:buFont typeface="Times New Roman" panose="02020603050405020304" pitchFamily="18" charset="0"/>
              <a:buNone/>
            </a:pPr>
            <a:r>
              <a:rPr lang="en-GB" altLang="en-US" sz="2800" dirty="0"/>
              <a:t> 3. Inpatient care for the management of SAM with medical complications</a:t>
            </a:r>
          </a:p>
          <a:p>
            <a:pPr marL="457200" indent="-457200" algn="l" eaLnBrk="1" hangingPunct="1">
              <a:lnSpc>
                <a:spcPct val="100000"/>
              </a:lnSpc>
              <a:spcBef>
                <a:spcPts val="0"/>
              </a:spcBef>
              <a:spcAft>
                <a:spcPts val="1200"/>
              </a:spcAft>
              <a:buClr>
                <a:schemeClr val="tx1"/>
              </a:buClr>
              <a:buFont typeface="Times New Roman" panose="02020603050405020304" pitchFamily="18" charset="0"/>
              <a:buNone/>
            </a:pPr>
            <a:r>
              <a:rPr lang="en-GB" altLang="en-US" sz="2800" dirty="0"/>
              <a:t> 4. Services or programmes for the management of MAM</a:t>
            </a:r>
          </a:p>
        </p:txBody>
      </p:sp>
      <p:sp>
        <p:nvSpPr>
          <p:cNvPr id="5" name="Slide Number Placeholder 5">
            <a:extLst>
              <a:ext uri="{FF2B5EF4-FFF2-40B4-BE49-F238E27FC236}">
                <a16:creationId xmlns:a16="http://schemas.microsoft.com/office/drawing/2014/main" id="{F12BBF9A-5231-4A43-83E6-84743BDBD7DF}"/>
              </a:ext>
            </a:extLst>
          </p:cNvPr>
          <p:cNvSpPr>
            <a:spLocks noGrp="1"/>
          </p:cNvSpPr>
          <p:nvPr>
            <p:ph type="sldNum" sz="quarter" idx="12"/>
          </p:nvPr>
        </p:nvSpPr>
        <p:spPr>
          <a:xfrm>
            <a:off x="6674075" y="6422001"/>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fld id="{90D042A7-05B7-4B76-888C-9D15711D9A00}" type="slidenum">
              <a:rPr lang="en-GB" altLang="en-US" sz="1400" smtClean="0">
                <a:solidFill>
                  <a:schemeClr val="tx1"/>
                </a:solidFill>
                <a:latin typeface="Franklin Gothic Book" panose="020B0503020102020204" pitchFamily="34" charset="0"/>
              </a:rPr>
              <a:pPr>
                <a:spcBef>
                  <a:spcPct val="0"/>
                </a:spcBef>
                <a:buFontTx/>
                <a:buNone/>
              </a:pPr>
              <a:t>39</a:t>
            </a:fld>
            <a:endParaRPr lang="en-GB" altLang="en-US" sz="1400" dirty="0">
              <a:solidFill>
                <a:schemeClr val="tx1"/>
              </a:solidFill>
              <a:latin typeface="Franklin Gothic Book" panose="020B05030201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1" name="Picture 3"/>
          <p:cNvPicPr>
            <a:picLocks noGrp="1" noChangeAspect="1" noChangeArrowheads="1"/>
          </p:cNvPicPr>
          <p:nvPr>
            <p:ph idx="1"/>
          </p:nvPr>
        </p:nvPicPr>
        <p:blipFill>
          <a:blip r:embed="rId3" cstate="print">
            <a:lum bright="20000" contrast="40000"/>
            <a:extLst>
              <a:ext uri="{28A0092B-C50C-407E-A947-70E740481C1C}">
                <a14:useLocalDpi xmlns:a14="http://schemas.microsoft.com/office/drawing/2010/main" val="0"/>
              </a:ext>
            </a:extLst>
          </a:blip>
          <a:srcRect/>
          <a:stretch>
            <a:fillRect/>
          </a:stretch>
        </p:blipFill>
        <p:spPr>
          <a:xfrm>
            <a:off x="971600" y="1262476"/>
            <a:ext cx="7391400" cy="4896966"/>
          </a:xfrm>
        </p:spPr>
      </p:pic>
      <p:sp>
        <p:nvSpPr>
          <p:cNvPr id="12292" name="Text Box 4"/>
          <p:cNvSpPr txBox="1">
            <a:spLocks noChangeArrowheads="1"/>
          </p:cNvSpPr>
          <p:nvPr/>
        </p:nvSpPr>
        <p:spPr bwMode="auto">
          <a:xfrm>
            <a:off x="6156176" y="6033996"/>
            <a:ext cx="34559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50000"/>
              </a:spcBef>
              <a:buFontTx/>
              <a:buNone/>
            </a:pPr>
            <a:r>
              <a:rPr lang="en-US" altLang="en-US" sz="1600" b="1" dirty="0">
                <a:solidFill>
                  <a:schemeClr val="tx1"/>
                </a:solidFill>
                <a:latin typeface="+mj-lt"/>
              </a:rPr>
              <a:t>Photo credit: Mike Golden</a:t>
            </a:r>
          </a:p>
        </p:txBody>
      </p:sp>
      <p:sp>
        <p:nvSpPr>
          <p:cNvPr id="4" name="Isosceles Triangle 3">
            <a:extLst>
              <a:ext uri="{FF2B5EF4-FFF2-40B4-BE49-F238E27FC236}">
                <a16:creationId xmlns:a16="http://schemas.microsoft.com/office/drawing/2014/main" id="{A3438A27-476D-49DF-9D3F-AFC3F6D16677}"/>
              </a:ext>
            </a:extLst>
          </p:cNvPr>
          <p:cNvSpPr/>
          <p:nvPr/>
        </p:nvSpPr>
        <p:spPr>
          <a:xfrm flipV="1">
            <a:off x="1763688" y="4230216"/>
            <a:ext cx="720080" cy="576064"/>
          </a:xfrm>
          <a:prstGeom prs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18EF9C99-CD2D-4C62-BD8E-33603907F0E1}"/>
              </a:ext>
            </a:extLst>
          </p:cNvPr>
          <p:cNvSpPr/>
          <p:nvPr/>
        </p:nvSpPr>
        <p:spPr>
          <a:xfrm flipV="1">
            <a:off x="4499992" y="4221088"/>
            <a:ext cx="720080" cy="576064"/>
          </a:xfrm>
          <a:prstGeom prs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97DF50A4-AEF8-46FB-B0D1-B85DE65905B9}"/>
              </a:ext>
            </a:extLst>
          </p:cNvPr>
          <p:cNvSpPr/>
          <p:nvPr/>
        </p:nvSpPr>
        <p:spPr>
          <a:xfrm flipV="1">
            <a:off x="6660232" y="4077072"/>
            <a:ext cx="720080" cy="576064"/>
          </a:xfrm>
          <a:prstGeom prs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
            <a:extLst>
              <a:ext uri="{FF2B5EF4-FFF2-40B4-BE49-F238E27FC236}">
                <a16:creationId xmlns:a16="http://schemas.microsoft.com/office/drawing/2014/main" id="{B18B189F-C571-490D-BBD7-6746C87EF18E}"/>
              </a:ext>
            </a:extLst>
          </p:cNvPr>
          <p:cNvSpPr>
            <a:spLocks noGrp="1" noChangeArrowheads="1"/>
          </p:cNvSpPr>
          <p:nvPr>
            <p:ph type="title"/>
          </p:nvPr>
        </p:nvSpPr>
        <p:spPr>
          <a:xfrm>
            <a:off x="628650" y="332657"/>
            <a:ext cx="7886700" cy="1008112"/>
          </a:xfrm>
        </p:spPr>
        <p:txBody>
          <a:bodyPr/>
          <a:lstStyle/>
          <a:p>
            <a:pPr algn="ctr" eaLnBrk="1" hangingPunct="1"/>
            <a:r>
              <a:rPr lang="en-IE" altLang="en-US" sz="4000" b="1" dirty="0"/>
              <a:t>What is Undernutrition?</a:t>
            </a:r>
            <a:endParaRPr lang="en-GB" altLang="en-US" sz="4000" b="1" dirty="0"/>
          </a:p>
        </p:txBody>
      </p:sp>
      <p:sp>
        <p:nvSpPr>
          <p:cNvPr id="15" name="Slide Number Placeholder 5">
            <a:extLst>
              <a:ext uri="{FF2B5EF4-FFF2-40B4-BE49-F238E27FC236}">
                <a16:creationId xmlns:a16="http://schemas.microsoft.com/office/drawing/2014/main" id="{56E9B72B-6856-40AB-8EC2-3006AA4D5C89}"/>
              </a:ext>
            </a:extLst>
          </p:cNvPr>
          <p:cNvSpPr>
            <a:spLocks noGrp="1"/>
          </p:cNvSpPr>
          <p:nvPr>
            <p:ph type="sldNum" sz="quarter" idx="12"/>
          </p:nvPr>
        </p:nvSpPr>
        <p:spPr>
          <a:xfrm>
            <a:off x="6674075" y="6422001"/>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fld id="{90D042A7-05B7-4B76-888C-9D15711D9A00}" type="slidenum">
              <a:rPr lang="en-GB" altLang="en-US" sz="1400" smtClean="0">
                <a:solidFill>
                  <a:schemeClr val="tx1"/>
                </a:solidFill>
                <a:latin typeface="Franklin Gothic Book" panose="020B0503020102020204" pitchFamily="34" charset="0"/>
              </a:rPr>
              <a:pPr>
                <a:spcBef>
                  <a:spcPct val="0"/>
                </a:spcBef>
                <a:buFontTx/>
                <a:buNone/>
              </a:pPr>
              <a:t>4</a:t>
            </a:fld>
            <a:endParaRPr lang="en-GB" altLang="en-US" sz="1400" dirty="0">
              <a:solidFill>
                <a:schemeClr val="tx1"/>
              </a:solidFill>
              <a:latin typeface="Franklin Gothic Book" panose="020B05030201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spect="1" noChangeArrowheads="1"/>
          </p:cNvSpPr>
          <p:nvPr isPhoto="1">
            <p:ph idx="1"/>
          </p:nvPr>
        </p:nvSpPr>
        <p:spPr>
          <a:xfrm>
            <a:off x="3923928" y="1375296"/>
            <a:ext cx="4990088" cy="3745781"/>
          </a:xfrm>
          <a:blipFill dpi="0" rotWithShape="1">
            <a:blip r:embed="rId3"/>
            <a:srcRect/>
            <a:stretch>
              <a:fillRect r="-143"/>
            </a:stretch>
          </a:blipFill>
          <a:ln>
            <a:solidFill>
              <a:schemeClr val="tx1"/>
            </a:solidFill>
            <a:miter lim="800000"/>
            <a:headEnd/>
            <a:tailEnd/>
          </a:ln>
        </p:spPr>
        <p:txBody>
          <a:bodyPr lIns="92075" tIns="46038" rIns="92075" bIns="46038"/>
          <a:lstStyle/>
          <a:p>
            <a:pPr eaLnBrk="1" hangingPunct="1">
              <a:buFontTx/>
              <a:buNone/>
              <a:defRPr/>
            </a:pPr>
            <a:r>
              <a:rPr lang="en-US"/>
              <a:t> </a:t>
            </a:r>
          </a:p>
        </p:txBody>
      </p:sp>
      <p:sp>
        <p:nvSpPr>
          <p:cNvPr id="81926" name="Text Box 3"/>
          <p:cNvSpPr txBox="1">
            <a:spLocks noChangeArrowheads="1"/>
          </p:cNvSpPr>
          <p:nvPr/>
        </p:nvSpPr>
        <p:spPr bwMode="auto">
          <a:xfrm>
            <a:off x="179512" y="1302763"/>
            <a:ext cx="3672408" cy="47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cap="sq">
                <a:solidFill>
                  <a:srgbClr val="000000"/>
                </a:solidFill>
                <a:miter lim="800000"/>
                <a:headEnd type="none" w="sm" len="sm"/>
                <a:tailEnd/>
              </a14:hiddenLine>
            </a:ext>
          </a:extLst>
        </p:spPr>
        <p:txBody>
          <a:bodyPr wrap="square" lIns="90000" tIns="46800" rIns="90000" bIns="46800">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ts val="0"/>
              </a:spcBef>
              <a:spcAft>
                <a:spcPts val="1200"/>
              </a:spcAft>
              <a:buFontTx/>
              <a:buNone/>
            </a:pPr>
            <a:r>
              <a:rPr kumimoji="1" lang="en-US" altLang="en-US" sz="2000" dirty="0">
                <a:solidFill>
                  <a:schemeClr val="tx1"/>
                </a:solidFill>
                <a:latin typeface="+mn-lt"/>
              </a:rPr>
              <a:t>Key individuals in the community: </a:t>
            </a:r>
          </a:p>
          <a:p>
            <a:pPr eaLnBrk="1" hangingPunct="1">
              <a:spcBef>
                <a:spcPts val="0"/>
              </a:spcBef>
              <a:spcAft>
                <a:spcPts val="1200"/>
              </a:spcAft>
            </a:pPr>
            <a:r>
              <a:rPr kumimoji="1" lang="en-US" altLang="en-US" sz="2000" dirty="0">
                <a:solidFill>
                  <a:schemeClr val="tx1"/>
                </a:solidFill>
                <a:latin typeface="+mn-lt"/>
              </a:rPr>
              <a:t> Sensitize communities on acute malnutrition </a:t>
            </a:r>
          </a:p>
          <a:p>
            <a:pPr eaLnBrk="1" hangingPunct="1">
              <a:spcBef>
                <a:spcPts val="0"/>
              </a:spcBef>
              <a:spcAft>
                <a:spcPts val="1200"/>
              </a:spcAft>
            </a:pPr>
            <a:r>
              <a:rPr kumimoji="1" lang="en-IE" altLang="en-US" sz="2000" dirty="0">
                <a:solidFill>
                  <a:schemeClr val="tx1"/>
                </a:solidFill>
                <a:latin typeface="+mn-lt"/>
              </a:rPr>
              <a:t> Make treatment of acute malnutrition understandable</a:t>
            </a:r>
          </a:p>
          <a:p>
            <a:pPr eaLnBrk="1" hangingPunct="1">
              <a:spcBef>
                <a:spcPts val="0"/>
              </a:spcBef>
              <a:spcAft>
                <a:spcPts val="1200"/>
              </a:spcAft>
            </a:pPr>
            <a:r>
              <a:rPr kumimoji="1" lang="en-IE" altLang="en-US" sz="2000" dirty="0">
                <a:solidFill>
                  <a:schemeClr val="tx1"/>
                </a:solidFill>
                <a:latin typeface="+mn-lt"/>
              </a:rPr>
              <a:t> Understand cultural practices, barriers and systems</a:t>
            </a:r>
            <a:endParaRPr kumimoji="1" lang="en-US" altLang="en-US" sz="2000" dirty="0">
              <a:solidFill>
                <a:schemeClr val="tx1"/>
              </a:solidFill>
              <a:latin typeface="+mn-lt"/>
            </a:endParaRPr>
          </a:p>
          <a:p>
            <a:pPr eaLnBrk="1" hangingPunct="1">
              <a:spcBef>
                <a:spcPts val="0"/>
              </a:spcBef>
              <a:spcAft>
                <a:spcPts val="1200"/>
              </a:spcAft>
            </a:pPr>
            <a:r>
              <a:rPr kumimoji="1" lang="en-IE" altLang="en-US" sz="2000" dirty="0">
                <a:solidFill>
                  <a:schemeClr val="tx1"/>
                </a:solidFill>
                <a:latin typeface="+mn-lt"/>
              </a:rPr>
              <a:t> Dialogue on barriers to uptake </a:t>
            </a:r>
          </a:p>
          <a:p>
            <a:pPr eaLnBrk="1" hangingPunct="1">
              <a:spcBef>
                <a:spcPts val="0"/>
              </a:spcBef>
              <a:spcAft>
                <a:spcPts val="1200"/>
              </a:spcAft>
            </a:pPr>
            <a:r>
              <a:rPr kumimoji="1" lang="en-US" altLang="en-US" sz="2000" dirty="0">
                <a:solidFill>
                  <a:schemeClr val="tx1"/>
                </a:solidFill>
                <a:latin typeface="+mn-lt"/>
              </a:rPr>
              <a:t> Promote community case-finding and referral</a:t>
            </a:r>
          </a:p>
          <a:p>
            <a:pPr eaLnBrk="1" hangingPunct="1">
              <a:spcBef>
                <a:spcPts val="0"/>
              </a:spcBef>
              <a:spcAft>
                <a:spcPts val="1200"/>
              </a:spcAft>
            </a:pPr>
            <a:r>
              <a:rPr kumimoji="1" lang="en-US" altLang="en-US" sz="2000" dirty="0">
                <a:solidFill>
                  <a:schemeClr val="tx1"/>
                </a:solidFill>
                <a:latin typeface="+mn-lt"/>
              </a:rPr>
              <a:t> Conduct follow-up home visits for problem cases</a:t>
            </a:r>
          </a:p>
        </p:txBody>
      </p:sp>
      <p:sp>
        <p:nvSpPr>
          <p:cNvPr id="6" name="Slide Number Placeholder 5">
            <a:extLst>
              <a:ext uri="{FF2B5EF4-FFF2-40B4-BE49-F238E27FC236}">
                <a16:creationId xmlns:a16="http://schemas.microsoft.com/office/drawing/2014/main" id="{562DD6A9-2A7C-40DE-AC59-C0EFC7DC37B6}"/>
              </a:ext>
            </a:extLst>
          </p:cNvPr>
          <p:cNvSpPr>
            <a:spLocks noGrp="1"/>
          </p:cNvSpPr>
          <p:nvPr>
            <p:ph type="sldNum" sz="quarter" idx="12"/>
          </p:nvPr>
        </p:nvSpPr>
        <p:spPr>
          <a:xfrm>
            <a:off x="6674075" y="6422001"/>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fld id="{90D042A7-05B7-4B76-888C-9D15711D9A00}" type="slidenum">
              <a:rPr lang="en-GB" altLang="en-US" sz="1400" smtClean="0">
                <a:solidFill>
                  <a:schemeClr val="tx1"/>
                </a:solidFill>
                <a:latin typeface="Franklin Gothic Book" panose="020B0503020102020204" pitchFamily="34" charset="0"/>
              </a:rPr>
              <a:pPr>
                <a:spcBef>
                  <a:spcPct val="0"/>
                </a:spcBef>
                <a:buFontTx/>
                <a:buNone/>
              </a:pPr>
              <a:t>40</a:t>
            </a:fld>
            <a:endParaRPr lang="en-GB" altLang="en-US" sz="1400" dirty="0">
              <a:solidFill>
                <a:schemeClr val="tx1"/>
              </a:solidFill>
              <a:latin typeface="Franklin Gothic Book" panose="020B0503020102020204" pitchFamily="34" charset="0"/>
            </a:endParaRPr>
          </a:p>
        </p:txBody>
      </p:sp>
      <p:sp>
        <p:nvSpPr>
          <p:cNvPr id="7" name="Rectangle 2">
            <a:extLst>
              <a:ext uri="{FF2B5EF4-FFF2-40B4-BE49-F238E27FC236}">
                <a16:creationId xmlns:a16="http://schemas.microsoft.com/office/drawing/2014/main" id="{C2B119F3-169C-4D1B-B3F8-7A45679C24A5}"/>
              </a:ext>
            </a:extLst>
          </p:cNvPr>
          <p:cNvSpPr>
            <a:spLocks noGrp="1" noChangeArrowheads="1"/>
          </p:cNvSpPr>
          <p:nvPr>
            <p:ph type="title"/>
          </p:nvPr>
        </p:nvSpPr>
        <p:spPr>
          <a:xfrm>
            <a:off x="628650" y="332657"/>
            <a:ext cx="7886700" cy="1008112"/>
          </a:xfrm>
        </p:spPr>
        <p:txBody>
          <a:bodyPr/>
          <a:lstStyle/>
          <a:p>
            <a:pPr algn="ctr" eaLnBrk="1" hangingPunct="1"/>
            <a:r>
              <a:rPr lang="en-GB" altLang="en-US" sz="4000" b="1" dirty="0"/>
              <a:t>1. Community Outreach</a:t>
            </a:r>
            <a:endParaRPr lang="en-US" altLang="en-US" sz="4000" b="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2"/>
          <p:cNvSpPr>
            <a:spLocks noGrp="1" noChangeArrowheads="1"/>
          </p:cNvSpPr>
          <p:nvPr>
            <p:ph type="title"/>
          </p:nvPr>
        </p:nvSpPr>
        <p:spPr>
          <a:xfrm>
            <a:off x="0" y="274638"/>
            <a:ext cx="9144000" cy="1143000"/>
          </a:xfrm>
        </p:spPr>
        <p:txBody>
          <a:bodyPr>
            <a:normAutofit/>
          </a:bodyPr>
          <a:lstStyle/>
          <a:p>
            <a:pPr algn="ctr" eaLnBrk="1" hangingPunct="1"/>
            <a:r>
              <a:rPr lang="en-GB" altLang="en-US" sz="3800" b="1" dirty="0"/>
              <a:t>Community Mobilisation and Screening</a:t>
            </a:r>
            <a:endParaRPr lang="en-GB" altLang="en-US" sz="3800" dirty="0">
              <a:solidFill>
                <a:schemeClr val="tx1"/>
              </a:solidFill>
            </a:endParaRPr>
          </a:p>
        </p:txBody>
      </p:sp>
      <p:pic>
        <p:nvPicPr>
          <p:cNvPr id="83972" name="Picture 3" descr="routine EPI"/>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03648" y="1579844"/>
            <a:ext cx="6583363" cy="4679950"/>
          </a:xfrm>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ChangeArrowheads="1"/>
          </p:cNvSpPr>
          <p:nvPr>
            <p:ph type="title"/>
          </p:nvPr>
        </p:nvSpPr>
        <p:spPr/>
        <p:txBody>
          <a:bodyPr/>
          <a:lstStyle/>
          <a:p>
            <a:pPr algn="ctr" eaLnBrk="1" hangingPunct="1"/>
            <a:r>
              <a:rPr lang="en-GB" altLang="en-US" sz="4000" b="1" dirty="0"/>
              <a:t>2. Outpatient Care</a:t>
            </a:r>
            <a:endParaRPr lang="en-US" altLang="en-US" sz="4000" b="1" dirty="0"/>
          </a:p>
        </p:txBody>
      </p:sp>
      <p:sp>
        <p:nvSpPr>
          <p:cNvPr id="347139" name="Rectangle 3"/>
          <p:cNvSpPr>
            <a:spLocks noGrp="1" noChangeArrowheads="1"/>
          </p:cNvSpPr>
          <p:nvPr>
            <p:ph idx="1"/>
          </p:nvPr>
        </p:nvSpPr>
        <p:spPr/>
        <p:txBody>
          <a:bodyPr/>
          <a:lstStyle/>
          <a:p>
            <a:pPr eaLnBrk="1" hangingPunct="1">
              <a:defRPr/>
            </a:pPr>
            <a:r>
              <a:rPr lang="en-GB" altLang="en-US" sz="2800" dirty="0"/>
              <a:t>Target children 6-59 months with SAM WITHOUT medical complications AND with good appetite</a:t>
            </a:r>
          </a:p>
          <a:p>
            <a:pPr lvl="1" eaLnBrk="1" hangingPunct="1">
              <a:defRPr/>
            </a:pPr>
            <a:r>
              <a:rPr lang="en-GB" altLang="en-US" sz="2400" dirty="0"/>
              <a:t>Activities: weekly outpatient care follow-on visits at the health facility (medical assessment and monitoring, basic medical treatment and nutrition rehabilitation)</a:t>
            </a:r>
          </a:p>
          <a:p>
            <a:pPr eaLnBrk="1" hangingPunct="1">
              <a:defRPr/>
            </a:pPr>
            <a:r>
              <a:rPr lang="en-GB" altLang="en-US" sz="2800" dirty="0"/>
              <a:t>Also target infants under 6 months of age who are nutritionally vulnerable  WITHOUT medical complication (i.e. moderate nutritional risk).</a:t>
            </a:r>
          </a:p>
          <a:p>
            <a:pPr lvl="1">
              <a:defRPr/>
            </a:pPr>
            <a:r>
              <a:rPr lang="en-GB" altLang="en-US" sz="2400" dirty="0"/>
              <a:t>Activities: weekly outpatient care follow-on visits at the health facility (feeding assessment, medical assessment and monitoring, counselling and feeding support</a:t>
            </a:r>
            <a:r>
              <a:rPr lang="en-GB" altLang="en-US" sz="2000" dirty="0"/>
              <a:t>)</a:t>
            </a:r>
          </a:p>
          <a:p>
            <a:pPr marL="457200" lvl="1" indent="0" eaLnBrk="1" hangingPunct="1">
              <a:buFontTx/>
              <a:buNone/>
              <a:defRPr/>
            </a:pPr>
            <a:endParaRPr lang="en-US" altLang="en-US" sz="2400" dirty="0"/>
          </a:p>
        </p:txBody>
      </p:sp>
      <p:sp>
        <p:nvSpPr>
          <p:cNvPr id="5" name="Slide Number Placeholder 5">
            <a:extLst>
              <a:ext uri="{FF2B5EF4-FFF2-40B4-BE49-F238E27FC236}">
                <a16:creationId xmlns:a16="http://schemas.microsoft.com/office/drawing/2014/main" id="{B7506AD8-1129-411C-ADB9-8A0BAC273A53}"/>
              </a:ext>
            </a:extLst>
          </p:cNvPr>
          <p:cNvSpPr>
            <a:spLocks noGrp="1"/>
          </p:cNvSpPr>
          <p:nvPr>
            <p:ph type="sldNum" sz="quarter" idx="12"/>
          </p:nvPr>
        </p:nvSpPr>
        <p:spPr>
          <a:xfrm>
            <a:off x="6674075" y="6422001"/>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fld id="{90D042A7-05B7-4B76-888C-9D15711D9A00}" type="slidenum">
              <a:rPr lang="en-GB" altLang="en-US" sz="1400" smtClean="0">
                <a:solidFill>
                  <a:schemeClr val="tx1"/>
                </a:solidFill>
                <a:latin typeface="Franklin Gothic Book" panose="020B0503020102020204" pitchFamily="34" charset="0"/>
              </a:rPr>
              <a:pPr>
                <a:spcBef>
                  <a:spcPct val="0"/>
                </a:spcBef>
                <a:buFontTx/>
                <a:buNone/>
              </a:pPr>
              <a:t>42</a:t>
            </a:fld>
            <a:endParaRPr lang="en-GB" altLang="en-US" sz="1400" dirty="0">
              <a:solidFill>
                <a:schemeClr val="tx1"/>
              </a:solidFill>
              <a:latin typeface="Franklin Gothic Book" panose="020B05030201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2" hidden="1"/>
          <p:cNvSpPr>
            <a:spLocks noGrp="1" noChangeArrowheads="1"/>
          </p:cNvSpPr>
          <p:nvPr>
            <p:ph type="title"/>
          </p:nvPr>
        </p:nvSpPr>
        <p:spPr/>
        <p:txBody>
          <a:bodyPr/>
          <a:lstStyle/>
          <a:p>
            <a:pPr eaLnBrk="1" hangingPunct="1"/>
            <a:endParaRPr lang="en-US" altLang="en-US"/>
          </a:p>
        </p:txBody>
      </p:sp>
      <p:sp>
        <p:nvSpPr>
          <p:cNvPr id="8806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fld id="{41B7B289-52F0-4A10-AB04-D03D95637C36}" type="slidenum">
              <a:rPr lang="en-GB" altLang="en-US" sz="1400" smtClean="0"/>
              <a:pPr>
                <a:spcBef>
                  <a:spcPct val="0"/>
                </a:spcBef>
                <a:buFontTx/>
                <a:buNone/>
              </a:pPr>
              <a:t>43</a:t>
            </a:fld>
            <a:endParaRPr lang="en-GB" altLang="en-US" sz="1400"/>
          </a:p>
        </p:txBody>
      </p:sp>
      <p:sp>
        <p:nvSpPr>
          <p:cNvPr id="88068" name="Rectangle 3" descr="local team"/>
          <p:cNvSpPr>
            <a:spLocks noGrp="1" noChangeAspect="1" noChangeArrowheads="1"/>
          </p:cNvSpPr>
          <p:nvPr isPhoto="1"/>
        </p:nvSpPr>
        <p:spPr bwMode="auto">
          <a:xfrm>
            <a:off x="0" y="0"/>
            <a:ext cx="9144000" cy="6858000"/>
          </a:xfrm>
          <a:prstGeom prst="rect">
            <a:avLst/>
          </a:prstGeom>
          <a:blipFill dpi="0" rotWithShape="1">
            <a:blip r:embed="rId3"/>
            <a:srcRect/>
            <a:stretch>
              <a:fillRect/>
            </a:stretch>
          </a:blipFill>
          <a:ln w="9525">
            <a:solidFill>
              <a:schemeClr val="tx1"/>
            </a:solidFill>
            <a:miter lim="800000"/>
            <a:headEnd/>
            <a:tailEnd/>
          </a:ln>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88069" name="Text Box 4"/>
          <p:cNvSpPr txBox="1">
            <a:spLocks noChangeArrowheads="1"/>
          </p:cNvSpPr>
          <p:nvPr/>
        </p:nvSpPr>
        <p:spPr bwMode="auto">
          <a:xfrm>
            <a:off x="1115616" y="188640"/>
            <a:ext cx="64806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50000"/>
              </a:spcBef>
              <a:buFontTx/>
              <a:buNone/>
            </a:pPr>
            <a:r>
              <a:rPr lang="en-IE" altLang="en-US" b="1" dirty="0">
                <a:solidFill>
                  <a:schemeClr val="tx1"/>
                </a:solidFill>
                <a:latin typeface="+mn-lt"/>
              </a:rPr>
              <a:t>Clinic Admission for Outpatient Care </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2"/>
          <p:cNvSpPr>
            <a:spLocks noGrp="1" noChangeArrowheads="1"/>
          </p:cNvSpPr>
          <p:nvPr>
            <p:ph type="title"/>
          </p:nvPr>
        </p:nvSpPr>
        <p:spPr/>
        <p:txBody>
          <a:bodyPr>
            <a:normAutofit fontScale="90000"/>
          </a:bodyPr>
          <a:lstStyle/>
          <a:p>
            <a:pPr algn="ctr" eaLnBrk="1" hangingPunct="1"/>
            <a:r>
              <a:rPr lang="fr-BE" altLang="en-US" sz="4000" b="1" dirty="0" err="1"/>
              <a:t>Outpatient</a:t>
            </a:r>
            <a:r>
              <a:rPr lang="fr-BE" altLang="en-US" sz="4000" b="1" dirty="0"/>
              <a:t> Care: </a:t>
            </a:r>
            <a:r>
              <a:rPr lang="fr-BE" altLang="en-US" sz="4000" b="1" dirty="0" err="1"/>
              <a:t>Feeding</a:t>
            </a:r>
            <a:r>
              <a:rPr lang="fr-BE" altLang="en-US" sz="4000" b="1" dirty="0"/>
              <a:t> </a:t>
            </a:r>
            <a:r>
              <a:rPr lang="fr-BE" altLang="en-US" sz="4000" b="1" dirty="0" err="1"/>
              <a:t>Assessment</a:t>
            </a:r>
            <a:r>
              <a:rPr lang="fr-BE" altLang="en-US" sz="4000" b="1" dirty="0"/>
              <a:t> for Infant Under 6 </a:t>
            </a:r>
            <a:r>
              <a:rPr lang="fr-BE" altLang="en-US" sz="4000" b="1" dirty="0" err="1"/>
              <a:t>months</a:t>
            </a:r>
            <a:r>
              <a:rPr lang="fr-BE" altLang="en-US" sz="4000" b="1" dirty="0"/>
              <a:t> </a:t>
            </a:r>
            <a:r>
              <a:rPr lang="fr-BE" altLang="en-US" sz="4000" dirty="0"/>
              <a:t> </a:t>
            </a:r>
            <a:endParaRPr lang="fr-FR" altLang="en-US" sz="2000" dirty="0"/>
          </a:p>
        </p:txBody>
      </p:sp>
      <p:pic>
        <p:nvPicPr>
          <p:cNvPr id="4" name="Picture 3">
            <a:extLst>
              <a:ext uri="{FF2B5EF4-FFF2-40B4-BE49-F238E27FC236}">
                <a16:creationId xmlns:a16="http://schemas.microsoft.com/office/drawing/2014/main" id="{5D25DB39-7614-4C2D-B48B-D8349F3C40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412776"/>
            <a:ext cx="6480720" cy="49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a:extLst>
              <a:ext uri="{FF2B5EF4-FFF2-40B4-BE49-F238E27FC236}">
                <a16:creationId xmlns:a16="http://schemas.microsoft.com/office/drawing/2014/main" id="{BC7CA7B2-9CED-48CD-AB6F-4C146902ED4C}"/>
              </a:ext>
            </a:extLst>
          </p:cNvPr>
          <p:cNvSpPr>
            <a:spLocks noGrp="1"/>
          </p:cNvSpPr>
          <p:nvPr>
            <p:ph type="sldNum" sz="quarter" idx="12"/>
          </p:nvPr>
        </p:nvSpPr>
        <p:spPr>
          <a:xfrm>
            <a:off x="6674075" y="6422001"/>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fld id="{90D042A7-05B7-4B76-888C-9D15711D9A00}" type="slidenum">
              <a:rPr lang="en-GB" altLang="en-US" sz="1400" smtClean="0">
                <a:solidFill>
                  <a:schemeClr val="tx1"/>
                </a:solidFill>
                <a:latin typeface="Franklin Gothic Book" panose="020B0503020102020204" pitchFamily="34" charset="0"/>
              </a:rPr>
              <a:pPr>
                <a:spcBef>
                  <a:spcPct val="0"/>
                </a:spcBef>
                <a:buFontTx/>
                <a:buNone/>
              </a:pPr>
              <a:t>44</a:t>
            </a:fld>
            <a:endParaRPr lang="en-GB" altLang="en-US" sz="1400" dirty="0">
              <a:solidFill>
                <a:schemeClr val="tx1"/>
              </a:solidFill>
              <a:latin typeface="Franklin Gothic Book" panose="020B0503020102020204" pitchFamily="34" charset="0"/>
            </a:endParaRPr>
          </a:p>
        </p:txBody>
      </p:sp>
    </p:spTree>
    <p:extLst>
      <p:ext uri="{BB962C8B-B14F-4D97-AF65-F5344CB8AC3E}">
        <p14:creationId xmlns:p14="http://schemas.microsoft.com/office/powerpoint/2010/main" val="15954557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2"/>
          <p:cNvSpPr>
            <a:spLocks noGrp="1" noChangeArrowheads="1"/>
          </p:cNvSpPr>
          <p:nvPr>
            <p:ph type="title"/>
          </p:nvPr>
        </p:nvSpPr>
        <p:spPr>
          <a:xfrm>
            <a:off x="179512" y="332657"/>
            <a:ext cx="8784976" cy="1008112"/>
          </a:xfrm>
        </p:spPr>
        <p:txBody>
          <a:bodyPr>
            <a:normAutofit fontScale="90000"/>
          </a:bodyPr>
          <a:lstStyle/>
          <a:p>
            <a:pPr algn="ctr" eaLnBrk="1" hangingPunct="1"/>
            <a:r>
              <a:rPr lang="fr-BE" altLang="en-US" sz="4000" b="1" dirty="0" err="1"/>
              <a:t>Outpatient</a:t>
            </a:r>
            <a:r>
              <a:rPr lang="fr-BE" altLang="en-US" sz="4000" b="1" dirty="0"/>
              <a:t> Care: </a:t>
            </a:r>
            <a:r>
              <a:rPr lang="fr-BE" altLang="en-US" sz="4000" b="1" dirty="0" err="1"/>
              <a:t>Appetite</a:t>
            </a:r>
            <a:r>
              <a:rPr lang="fr-BE" altLang="en-US" sz="4000" b="1" dirty="0"/>
              <a:t> Test for                        </a:t>
            </a:r>
            <a:r>
              <a:rPr lang="fr-BE" altLang="en-US" sz="4000" b="1" dirty="0" err="1"/>
              <a:t>Children</a:t>
            </a:r>
            <a:r>
              <a:rPr lang="fr-BE" altLang="en-US" sz="4000" b="1" dirty="0"/>
              <a:t> 6-59 </a:t>
            </a:r>
            <a:r>
              <a:rPr lang="fr-BE" altLang="en-US" sz="4000" b="1" dirty="0" err="1"/>
              <a:t>Months</a:t>
            </a:r>
            <a:r>
              <a:rPr lang="fr-BE" altLang="en-US" sz="4000" dirty="0"/>
              <a:t> </a:t>
            </a:r>
            <a:endParaRPr lang="fr-FR" altLang="en-US" sz="2000" dirty="0"/>
          </a:p>
        </p:txBody>
      </p:sp>
      <p:pic>
        <p:nvPicPr>
          <p:cNvPr id="95236" name="Picture 3" descr="PN t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365263"/>
            <a:ext cx="4294187"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a:extLst>
              <a:ext uri="{FF2B5EF4-FFF2-40B4-BE49-F238E27FC236}">
                <a16:creationId xmlns:a16="http://schemas.microsoft.com/office/drawing/2014/main" id="{4778E5F4-E63C-4D41-BCE8-200D6BA9987A}"/>
              </a:ext>
            </a:extLst>
          </p:cNvPr>
          <p:cNvSpPr>
            <a:spLocks noGrp="1"/>
          </p:cNvSpPr>
          <p:nvPr>
            <p:ph type="sldNum" sz="quarter" idx="12"/>
          </p:nvPr>
        </p:nvSpPr>
        <p:spPr>
          <a:xfrm>
            <a:off x="6674075" y="6422001"/>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fld id="{90D042A7-05B7-4B76-888C-9D15711D9A00}" type="slidenum">
              <a:rPr lang="en-GB" altLang="en-US" sz="1400" smtClean="0">
                <a:solidFill>
                  <a:schemeClr val="tx1"/>
                </a:solidFill>
                <a:latin typeface="Franklin Gothic Book" panose="020B0503020102020204" pitchFamily="34" charset="0"/>
              </a:rPr>
              <a:pPr>
                <a:spcBef>
                  <a:spcPct val="0"/>
                </a:spcBef>
                <a:buFontTx/>
                <a:buNone/>
              </a:pPr>
              <a:t>45</a:t>
            </a:fld>
            <a:endParaRPr lang="en-GB" altLang="en-US" sz="1400" dirty="0">
              <a:solidFill>
                <a:schemeClr val="tx1"/>
              </a:solidFill>
              <a:latin typeface="Franklin Gothic Book" panose="020B0503020102020204" pitchFamily="34" charset="0"/>
            </a:endParaRPr>
          </a:p>
        </p:txBody>
      </p:sp>
    </p:spTree>
    <p:extLst>
      <p:ext uri="{BB962C8B-B14F-4D97-AF65-F5344CB8AC3E}">
        <p14:creationId xmlns:p14="http://schemas.microsoft.com/office/powerpoint/2010/main" val="16841001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2"/>
          <p:cNvSpPr>
            <a:spLocks noGrp="1" noChangeArrowheads="1"/>
          </p:cNvSpPr>
          <p:nvPr>
            <p:ph type="title"/>
          </p:nvPr>
        </p:nvSpPr>
        <p:spPr>
          <a:xfrm>
            <a:off x="0" y="274638"/>
            <a:ext cx="9144000" cy="1143000"/>
          </a:xfrm>
        </p:spPr>
        <p:txBody>
          <a:bodyPr>
            <a:normAutofit/>
          </a:bodyPr>
          <a:lstStyle/>
          <a:p>
            <a:pPr algn="ctr" eaLnBrk="1" hangingPunct="1"/>
            <a:r>
              <a:rPr lang="fr-FR" altLang="en-US" sz="3800" b="1" dirty="0" err="1"/>
              <a:t>Outpatient</a:t>
            </a:r>
            <a:r>
              <a:rPr lang="fr-FR" altLang="en-US" sz="3800" b="1" dirty="0"/>
              <a:t> Care: </a:t>
            </a:r>
            <a:r>
              <a:rPr lang="fr-FR" altLang="en-US" sz="3800" b="1" dirty="0" err="1"/>
              <a:t>Medical</a:t>
            </a:r>
            <a:r>
              <a:rPr lang="fr-FR" altLang="en-US" sz="3800" b="1" dirty="0"/>
              <a:t> </a:t>
            </a:r>
            <a:r>
              <a:rPr lang="fr-FR" altLang="en-US" sz="3800" b="1" dirty="0" err="1"/>
              <a:t>Examination</a:t>
            </a:r>
            <a:endParaRPr lang="fr-FR" altLang="en-US" sz="3800" b="1" dirty="0"/>
          </a:p>
        </p:txBody>
      </p:sp>
      <p:pic>
        <p:nvPicPr>
          <p:cNvPr id="90117" name="Picture 5" descr="geremew &amp; child"/>
          <p:cNvPicPr>
            <a:picLocks noGrp="1" noChangeAspect="1" noChangeArrowheads="1"/>
          </p:cNvPicPr>
          <p:nvPr>
            <p:ph sz="half" idx="1"/>
          </p:nvPr>
        </p:nvPicPr>
        <p:blipFill rotWithShape="1">
          <a:blip r:embed="rId3" cstate="print">
            <a:extLst>
              <a:ext uri="{28A0092B-C50C-407E-A947-70E740481C1C}">
                <a14:useLocalDpi xmlns:a14="http://schemas.microsoft.com/office/drawing/2010/main" val="0"/>
              </a:ext>
            </a:extLst>
          </a:blip>
          <a:srcRect t="5467"/>
          <a:stretch/>
        </p:blipFill>
        <p:spPr>
          <a:xfrm>
            <a:off x="634751" y="1519398"/>
            <a:ext cx="3001145" cy="3780394"/>
          </a:xfrm>
        </p:spPr>
      </p:pic>
      <p:pic>
        <p:nvPicPr>
          <p:cNvPr id="90116" name="Picture 4" descr="Consultation"/>
          <p:cNvPicPr>
            <a:picLocks noChangeAspect="1" noChangeArrowheads="1"/>
          </p:cNvPicPr>
          <p:nvPr/>
        </p:nvPicPr>
        <p:blipFill rotWithShape="1">
          <a:blip r:embed="rId4">
            <a:extLst>
              <a:ext uri="{28A0092B-C50C-407E-A947-70E740481C1C}">
                <a14:useLocalDpi xmlns:a14="http://schemas.microsoft.com/office/drawing/2010/main" val="0"/>
              </a:ext>
            </a:extLst>
          </a:blip>
          <a:srcRect t="6387" b="3024"/>
          <a:stretch/>
        </p:blipFill>
        <p:spPr bwMode="auto">
          <a:xfrm>
            <a:off x="3804454" y="1519398"/>
            <a:ext cx="4800441" cy="3781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C56C0504-4791-4670-8E3D-10A9D2E1DB76}"/>
              </a:ext>
            </a:extLst>
          </p:cNvPr>
          <p:cNvSpPr>
            <a:spLocks noGrp="1"/>
          </p:cNvSpPr>
          <p:nvPr>
            <p:ph type="sldNum" sz="quarter" idx="12"/>
          </p:nvPr>
        </p:nvSpPr>
        <p:spPr>
          <a:xfrm>
            <a:off x="6674075" y="6422001"/>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fld id="{90D042A7-05B7-4B76-888C-9D15711D9A00}" type="slidenum">
              <a:rPr lang="en-GB" altLang="en-US" sz="1400" smtClean="0">
                <a:solidFill>
                  <a:schemeClr val="tx1"/>
                </a:solidFill>
                <a:latin typeface="Franklin Gothic Book" panose="020B0503020102020204" pitchFamily="34" charset="0"/>
              </a:rPr>
              <a:pPr>
                <a:spcBef>
                  <a:spcPct val="0"/>
                </a:spcBef>
                <a:buFontTx/>
                <a:buNone/>
              </a:pPr>
              <a:t>46</a:t>
            </a:fld>
            <a:endParaRPr lang="en-GB" altLang="en-US" sz="1400" dirty="0">
              <a:solidFill>
                <a:schemeClr val="tx1"/>
              </a:solidFill>
              <a:latin typeface="Franklin Gothic Book" panose="020B050302010202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
          <p:cNvSpPr>
            <a:spLocks noGrp="1" noChangeArrowheads="1"/>
          </p:cNvSpPr>
          <p:nvPr>
            <p:ph type="title"/>
          </p:nvPr>
        </p:nvSpPr>
        <p:spPr/>
        <p:txBody>
          <a:bodyPr>
            <a:normAutofit fontScale="90000"/>
          </a:bodyPr>
          <a:lstStyle/>
          <a:p>
            <a:pPr algn="ctr" eaLnBrk="1" hangingPunct="1"/>
            <a:r>
              <a:rPr lang="fr-BE" altLang="en-US" sz="4000" b="1" dirty="0" err="1"/>
              <a:t>Outpatient</a:t>
            </a:r>
            <a:r>
              <a:rPr lang="fr-BE" altLang="en-US" sz="4000" b="1" dirty="0"/>
              <a:t> Care: Routine </a:t>
            </a:r>
            <a:r>
              <a:rPr lang="fr-BE" altLang="en-US" sz="4000" b="1" dirty="0" err="1"/>
              <a:t>Medication</a:t>
            </a:r>
            <a:endParaRPr lang="fr-FR" altLang="en-US" sz="4000" b="1" dirty="0"/>
          </a:p>
        </p:txBody>
      </p:sp>
      <p:pic>
        <p:nvPicPr>
          <p:cNvPr id="92165" name="Picture 4" descr="Systematic medication"/>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9552" y="1772816"/>
            <a:ext cx="4420504" cy="3312368"/>
          </a:xfrm>
        </p:spPr>
      </p:pic>
      <p:sp>
        <p:nvSpPr>
          <p:cNvPr id="92164" name="Rectangle 3"/>
          <p:cNvSpPr>
            <a:spLocks noGrp="1" noChangeArrowheads="1"/>
          </p:cNvSpPr>
          <p:nvPr>
            <p:ph sz="half" idx="4294967295"/>
          </p:nvPr>
        </p:nvSpPr>
        <p:spPr>
          <a:xfrm>
            <a:off x="5308813" y="2204864"/>
            <a:ext cx="3429000" cy="3671888"/>
          </a:xfrm>
        </p:spPr>
        <p:txBody>
          <a:bodyPr>
            <a:normAutofit/>
          </a:bodyPr>
          <a:lstStyle/>
          <a:p>
            <a:pPr eaLnBrk="1" hangingPunct="1"/>
            <a:r>
              <a:rPr lang="fr-BE" altLang="en-US" sz="2800" dirty="0" err="1"/>
              <a:t>Amoxycillin</a:t>
            </a:r>
            <a:endParaRPr lang="fr-BE" altLang="en-US" sz="2800" dirty="0"/>
          </a:p>
          <a:p>
            <a:pPr eaLnBrk="1" hangingPunct="1"/>
            <a:r>
              <a:rPr lang="fr-BE" altLang="en-US" sz="2800" dirty="0"/>
              <a:t>Anti-</a:t>
            </a:r>
            <a:r>
              <a:rPr lang="fr-BE" altLang="en-US" sz="2800" dirty="0" err="1"/>
              <a:t>malarials</a:t>
            </a:r>
            <a:endParaRPr lang="fr-BE" altLang="en-US" sz="2800" dirty="0"/>
          </a:p>
          <a:p>
            <a:pPr eaLnBrk="1" hangingPunct="1"/>
            <a:r>
              <a:rPr lang="fr-BE" altLang="en-US" sz="2800" dirty="0"/>
              <a:t>Anti-</a:t>
            </a:r>
            <a:r>
              <a:rPr lang="fr-BE" altLang="en-US" sz="2800" dirty="0" err="1"/>
              <a:t>helminths</a:t>
            </a:r>
            <a:endParaRPr lang="fr-BE" altLang="en-US" sz="2800" dirty="0"/>
          </a:p>
          <a:p>
            <a:pPr eaLnBrk="1" hangingPunct="1"/>
            <a:r>
              <a:rPr lang="fr-BE" altLang="en-US" sz="2800" dirty="0" err="1"/>
              <a:t>Measles</a:t>
            </a:r>
            <a:r>
              <a:rPr lang="fr-BE" altLang="en-US" sz="2800" dirty="0"/>
              <a:t> vaccination</a:t>
            </a:r>
            <a:endParaRPr lang="fr-FR" altLang="en-US" sz="2800" dirty="0"/>
          </a:p>
        </p:txBody>
      </p:sp>
      <p:sp>
        <p:nvSpPr>
          <p:cNvPr id="6" name="Slide Number Placeholder 5">
            <a:extLst>
              <a:ext uri="{FF2B5EF4-FFF2-40B4-BE49-F238E27FC236}">
                <a16:creationId xmlns:a16="http://schemas.microsoft.com/office/drawing/2014/main" id="{271BFFCA-4587-42A8-9BC4-859235E2F624}"/>
              </a:ext>
            </a:extLst>
          </p:cNvPr>
          <p:cNvSpPr>
            <a:spLocks noGrp="1"/>
          </p:cNvSpPr>
          <p:nvPr>
            <p:ph type="sldNum" sz="quarter" idx="12"/>
          </p:nvPr>
        </p:nvSpPr>
        <p:spPr>
          <a:xfrm>
            <a:off x="6674075" y="6422001"/>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fld id="{90D042A7-05B7-4B76-888C-9D15711D9A00}" type="slidenum">
              <a:rPr lang="en-GB" altLang="en-US" sz="1400" smtClean="0">
                <a:solidFill>
                  <a:schemeClr val="tx1"/>
                </a:solidFill>
                <a:latin typeface="Franklin Gothic Book" panose="020B0503020102020204" pitchFamily="34" charset="0"/>
              </a:rPr>
              <a:pPr>
                <a:spcBef>
                  <a:spcPct val="0"/>
                </a:spcBef>
                <a:buFontTx/>
                <a:buNone/>
              </a:pPr>
              <a:t>47</a:t>
            </a:fld>
            <a:endParaRPr lang="en-GB" altLang="en-US" sz="1400" dirty="0">
              <a:solidFill>
                <a:schemeClr val="tx1"/>
              </a:solidFill>
              <a:latin typeface="Franklin Gothic Book" panose="020B050302010202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628649" y="548680"/>
            <a:ext cx="7886700" cy="1008112"/>
          </a:xfrm>
        </p:spPr>
        <p:txBody>
          <a:bodyPr>
            <a:normAutofit fontScale="90000"/>
          </a:bodyPr>
          <a:lstStyle/>
          <a:p>
            <a:pPr algn="ctr"/>
            <a:r>
              <a:rPr lang="fr-BE" altLang="en-US" sz="3600" b="1" dirty="0" err="1"/>
              <a:t>Outpatient</a:t>
            </a:r>
            <a:r>
              <a:rPr lang="fr-BE" altLang="en-US" sz="3600" b="1" dirty="0"/>
              <a:t> Care:  </a:t>
            </a:r>
            <a:r>
              <a:rPr lang="fr-BE" altLang="en-US" sz="3600" b="1" dirty="0" err="1"/>
              <a:t>Counselling</a:t>
            </a:r>
            <a:r>
              <a:rPr lang="fr-BE" altLang="en-US" sz="3600" b="1" dirty="0"/>
              <a:t> and </a:t>
            </a:r>
            <a:r>
              <a:rPr lang="fr-BE" altLang="en-US" sz="3600" b="1" dirty="0" err="1"/>
              <a:t>Feeding</a:t>
            </a:r>
            <a:r>
              <a:rPr lang="fr-BE" altLang="en-US" sz="3600" b="1" dirty="0"/>
              <a:t> Support for At-</a:t>
            </a:r>
            <a:r>
              <a:rPr lang="fr-BE" altLang="en-US" sz="3600" b="1" dirty="0" err="1"/>
              <a:t>risk</a:t>
            </a:r>
            <a:r>
              <a:rPr lang="fr-BE" altLang="en-US" sz="3600" b="1" dirty="0"/>
              <a:t> </a:t>
            </a:r>
            <a:r>
              <a:rPr lang="fr-BE" altLang="en-US" sz="3600" b="1" dirty="0" err="1"/>
              <a:t>Mothers</a:t>
            </a:r>
            <a:r>
              <a:rPr lang="fr-BE" altLang="en-US" sz="3600" b="1" dirty="0"/>
              <a:t> and Infants Under 6 </a:t>
            </a:r>
            <a:r>
              <a:rPr lang="fr-BE" altLang="en-US" sz="3600" b="1" dirty="0" err="1"/>
              <a:t>Months</a:t>
            </a:r>
            <a:endParaRPr lang="en-IE" altLang="en-US" sz="3600" dirty="0"/>
          </a:p>
        </p:txBody>
      </p:sp>
      <p:pic>
        <p:nvPicPr>
          <p:cNvPr id="94212" name="Content Placeholder 4" descr="A group of people in a room&#10;&#10;Description generated with very high confidenc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91680" y="1844824"/>
            <a:ext cx="5809376" cy="4355472"/>
          </a:xfrm>
        </p:spPr>
      </p:pic>
      <p:sp>
        <p:nvSpPr>
          <p:cNvPr id="5" name="Slide Number Placeholder 5">
            <a:extLst>
              <a:ext uri="{FF2B5EF4-FFF2-40B4-BE49-F238E27FC236}">
                <a16:creationId xmlns:a16="http://schemas.microsoft.com/office/drawing/2014/main" id="{B0C13D8C-CEC9-4BA1-9A75-C31B7D1151E0}"/>
              </a:ext>
            </a:extLst>
          </p:cNvPr>
          <p:cNvSpPr>
            <a:spLocks noGrp="1"/>
          </p:cNvSpPr>
          <p:nvPr>
            <p:ph type="sldNum" sz="quarter" idx="12"/>
          </p:nvPr>
        </p:nvSpPr>
        <p:spPr>
          <a:xfrm>
            <a:off x="6674075" y="6422001"/>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fld id="{90D042A7-05B7-4B76-888C-9D15711D9A00}" type="slidenum">
              <a:rPr lang="en-GB" altLang="en-US" sz="1400" smtClean="0">
                <a:solidFill>
                  <a:schemeClr val="tx1"/>
                </a:solidFill>
                <a:latin typeface="Franklin Gothic Book" panose="020B0503020102020204" pitchFamily="34" charset="0"/>
              </a:rPr>
              <a:pPr>
                <a:spcBef>
                  <a:spcPct val="0"/>
                </a:spcBef>
                <a:buFontTx/>
                <a:buNone/>
              </a:pPr>
              <a:t>48</a:t>
            </a:fld>
            <a:endParaRPr lang="en-GB" altLang="en-US" sz="1400" dirty="0">
              <a:solidFill>
                <a:schemeClr val="tx1"/>
              </a:solidFill>
              <a:latin typeface="Franklin Gothic Book" panose="020B050302010202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2"/>
          <p:cNvSpPr>
            <a:spLocks noGrp="1" noChangeArrowheads="1"/>
          </p:cNvSpPr>
          <p:nvPr>
            <p:ph type="title"/>
          </p:nvPr>
        </p:nvSpPr>
        <p:spPr/>
        <p:txBody>
          <a:bodyPr>
            <a:normAutofit fontScale="90000"/>
          </a:bodyPr>
          <a:lstStyle/>
          <a:p>
            <a:pPr algn="l" eaLnBrk="1" hangingPunct="1">
              <a:spcBef>
                <a:spcPct val="20000"/>
              </a:spcBef>
              <a:buFontTx/>
              <a:buChar char="•"/>
            </a:pPr>
            <a:r>
              <a:rPr lang="en-GB" altLang="en-US" sz="2800" dirty="0">
                <a:solidFill>
                  <a:schemeClr val="bg1"/>
                </a:solidFill>
              </a:rPr>
              <a:t> Ensure understanding of RUTF and use of medicines</a:t>
            </a:r>
            <a:br>
              <a:rPr lang="en-GB" altLang="en-US" sz="2800" dirty="0">
                <a:solidFill>
                  <a:schemeClr val="bg1"/>
                </a:solidFill>
              </a:rPr>
            </a:br>
            <a:r>
              <a:rPr lang="en-GB" altLang="en-US" sz="2800" dirty="0">
                <a:solidFill>
                  <a:schemeClr val="bg1"/>
                </a:solidFill>
              </a:rPr>
              <a:t>   Provide one week’s supply of RUTF and medicine to take at home</a:t>
            </a:r>
            <a:br>
              <a:rPr lang="en-GB" altLang="en-US" sz="2800" dirty="0">
                <a:solidFill>
                  <a:schemeClr val="bg1"/>
                </a:solidFill>
              </a:rPr>
            </a:br>
            <a:r>
              <a:rPr lang="en-GB" altLang="en-US" sz="2800" dirty="0">
                <a:solidFill>
                  <a:schemeClr val="bg1"/>
                </a:solidFill>
              </a:rPr>
              <a:t>   Return every week to outpatient care to monitor progress and assess compliance</a:t>
            </a:r>
          </a:p>
        </p:txBody>
      </p:sp>
      <p:pic>
        <p:nvPicPr>
          <p:cNvPr id="97284" name="Picture 3" descr="weeks supply"/>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55776" y="1342792"/>
            <a:ext cx="3620504" cy="4822512"/>
          </a:xfrm>
        </p:spPr>
      </p:pic>
      <p:sp>
        <p:nvSpPr>
          <p:cNvPr id="97285" name="Text Box 6"/>
          <p:cNvSpPr txBox="1">
            <a:spLocks noChangeArrowheads="1"/>
          </p:cNvSpPr>
          <p:nvPr/>
        </p:nvSpPr>
        <p:spPr bwMode="auto">
          <a:xfrm>
            <a:off x="251520" y="551292"/>
            <a:ext cx="864096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1" hangingPunct="1">
              <a:spcBef>
                <a:spcPct val="0"/>
              </a:spcBef>
              <a:buFontTx/>
              <a:buNone/>
            </a:pPr>
            <a:r>
              <a:rPr lang="en-GB" altLang="en-US" sz="3600" b="1" dirty="0">
                <a:solidFill>
                  <a:schemeClr val="tx1"/>
                </a:solidFill>
                <a:latin typeface="+mn-lt"/>
              </a:rPr>
              <a:t>RUTF Supply for Children 6-59 Months</a:t>
            </a:r>
            <a:endParaRPr lang="en-US" altLang="en-US" sz="1600" b="1" dirty="0">
              <a:solidFill>
                <a:schemeClr val="tx1"/>
              </a:solidFill>
              <a:latin typeface="+mn-lt"/>
            </a:endParaRPr>
          </a:p>
        </p:txBody>
      </p:sp>
      <p:sp>
        <p:nvSpPr>
          <p:cNvPr id="6" name="Slide Number Placeholder 5">
            <a:extLst>
              <a:ext uri="{FF2B5EF4-FFF2-40B4-BE49-F238E27FC236}">
                <a16:creationId xmlns:a16="http://schemas.microsoft.com/office/drawing/2014/main" id="{FCA852C0-D815-4D78-85E5-1B1AAD745720}"/>
              </a:ext>
            </a:extLst>
          </p:cNvPr>
          <p:cNvSpPr>
            <a:spLocks noGrp="1"/>
          </p:cNvSpPr>
          <p:nvPr>
            <p:ph type="sldNum" sz="quarter" idx="12"/>
          </p:nvPr>
        </p:nvSpPr>
        <p:spPr>
          <a:xfrm>
            <a:off x="6674075" y="6422001"/>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fld id="{90D042A7-05B7-4B76-888C-9D15711D9A00}" type="slidenum">
              <a:rPr lang="en-GB" altLang="en-US" sz="1400" smtClean="0">
                <a:solidFill>
                  <a:schemeClr val="tx1"/>
                </a:solidFill>
                <a:latin typeface="Franklin Gothic Book" panose="020B0503020102020204" pitchFamily="34" charset="0"/>
              </a:rPr>
              <a:pPr>
                <a:spcBef>
                  <a:spcPct val="0"/>
                </a:spcBef>
                <a:buFontTx/>
                <a:buNone/>
              </a:pPr>
              <a:t>49</a:t>
            </a:fld>
            <a:endParaRPr lang="en-GB" altLang="en-US" sz="1400" dirty="0">
              <a:solidFill>
                <a:schemeClr val="tx1"/>
              </a:solidFill>
              <a:latin typeface="Franklin Gothic Book" panose="020B05030201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40" name="Object 3">
            <a:hlinkClick r:id="" action="ppaction://ole?verb=0"/>
          </p:cNvPr>
          <p:cNvGraphicFramePr>
            <a:graphicFrameLocks noGrp="1"/>
          </p:cNvGraphicFramePr>
          <p:nvPr>
            <p:ph type="media" sz="half" idx="1"/>
            <p:extLst>
              <p:ext uri="{D42A27DB-BD31-4B8C-83A1-F6EECF244321}">
                <p14:modId xmlns:p14="http://schemas.microsoft.com/office/powerpoint/2010/main" val="2157459669"/>
              </p:ext>
            </p:extLst>
          </p:nvPr>
        </p:nvGraphicFramePr>
        <p:xfrm>
          <a:off x="179512" y="764704"/>
          <a:ext cx="5544616" cy="5128588"/>
        </p:xfrm>
        <a:graphic>
          <a:graphicData uri="http://schemas.openxmlformats.org/presentationml/2006/ole">
            <mc:AlternateContent xmlns:mc="http://schemas.openxmlformats.org/markup-compatibility/2006">
              <mc:Choice xmlns:v="urn:schemas-microsoft-com:vml" Requires="v">
                <p:oleObj spid="_x0000_s14407" name="Chart" r:id="rId4" imgW="8982229" imgH="8572500" progId="MSGraph.Chart.8">
                  <p:embed followColorScheme="full"/>
                </p:oleObj>
              </mc:Choice>
              <mc:Fallback>
                <p:oleObj name="Chart" r:id="rId4" imgW="8982229" imgH="8572500" progId="MSGraph.Chart.8">
                  <p:embed followColorScheme="full"/>
                  <p:pic>
                    <p:nvPicPr>
                      <p:cNvPr id="0" name="Object 3"/>
                      <p:cNvPicPr>
                        <a:picLocks noChangeArrowheads="1"/>
                      </p:cNvPicPr>
                      <p:nvPr/>
                    </p:nvPicPr>
                    <p:blipFill>
                      <a:blip r:embed="rId5"/>
                      <a:srcRect/>
                      <a:stretch>
                        <a:fillRect/>
                      </a:stretch>
                    </p:blipFill>
                    <p:spPr bwMode="auto">
                      <a:xfrm>
                        <a:off x="179512" y="764704"/>
                        <a:ext cx="5544616" cy="5128588"/>
                      </a:xfrm>
                      <a:prstGeom prst="rect">
                        <a:avLst/>
                      </a:prstGeom>
                      <a:noFill/>
                      <a:ln>
                        <a:noFill/>
                      </a:ln>
                      <a:effectLst/>
                      <a:extLst/>
                    </p:spPr>
                  </p:pic>
                </p:oleObj>
              </mc:Fallback>
            </mc:AlternateContent>
          </a:graphicData>
        </a:graphic>
      </p:graphicFrame>
      <p:sp>
        <p:nvSpPr>
          <p:cNvPr id="14341" name="Rectangle 4"/>
          <p:cNvSpPr>
            <a:spLocks noGrp="1" noChangeArrowheads="1"/>
          </p:cNvSpPr>
          <p:nvPr>
            <p:ph type="body" sz="half" idx="2"/>
          </p:nvPr>
        </p:nvSpPr>
        <p:spPr>
          <a:xfrm>
            <a:off x="4803374" y="1558028"/>
            <a:ext cx="4119562" cy="4027487"/>
          </a:xfrm>
        </p:spPr>
        <p:txBody>
          <a:bodyPr>
            <a:normAutofit lnSpcReduction="10000"/>
          </a:bodyPr>
          <a:lstStyle/>
          <a:p>
            <a:pPr>
              <a:buClr>
                <a:schemeClr val="tx1"/>
              </a:buClr>
            </a:pPr>
            <a:r>
              <a:rPr lang="en-US" altLang="en-US" sz="2400" dirty="0"/>
              <a:t>52.5% of child mortality is   associated with </a:t>
            </a:r>
            <a:r>
              <a:rPr lang="en-US" altLang="en-US" sz="2400" b="1" dirty="0"/>
              <a:t>underweight</a:t>
            </a:r>
          </a:p>
          <a:p>
            <a:pPr>
              <a:buClr>
                <a:schemeClr val="tx1"/>
              </a:buClr>
            </a:pPr>
            <a:endParaRPr lang="en-US" altLang="en-US" sz="1200" dirty="0"/>
          </a:p>
          <a:p>
            <a:pPr>
              <a:buClr>
                <a:schemeClr val="tx1"/>
              </a:buClr>
            </a:pPr>
            <a:r>
              <a:rPr lang="en-US" altLang="en-US" sz="2400" dirty="0"/>
              <a:t>Severe wasting is an important cause of these deaths (it is difficult to estimate)</a:t>
            </a:r>
          </a:p>
          <a:p>
            <a:pPr>
              <a:buClr>
                <a:schemeClr val="tx1"/>
              </a:buClr>
            </a:pPr>
            <a:endParaRPr lang="en-US" altLang="en-US" sz="1200" dirty="0"/>
          </a:p>
          <a:p>
            <a:pPr>
              <a:buClr>
                <a:schemeClr val="tx1"/>
              </a:buClr>
            </a:pPr>
            <a:r>
              <a:rPr lang="en-US" altLang="en-US" sz="2400" dirty="0"/>
              <a:t>Proportion associated with acute malnutrition often grows dramatically in emergency contexts</a:t>
            </a:r>
          </a:p>
        </p:txBody>
      </p:sp>
      <p:grpSp>
        <p:nvGrpSpPr>
          <p:cNvPr id="14342" name="Group 5"/>
          <p:cNvGrpSpPr>
            <a:grpSpLocks/>
          </p:cNvGrpSpPr>
          <p:nvPr/>
        </p:nvGrpSpPr>
        <p:grpSpPr bwMode="auto">
          <a:xfrm>
            <a:off x="1763688" y="2636912"/>
            <a:ext cx="1752600" cy="1676400"/>
            <a:chOff x="0" y="2544"/>
            <a:chExt cx="1584" cy="1584"/>
          </a:xfrm>
        </p:grpSpPr>
        <p:sp>
          <p:nvSpPr>
            <p:cNvPr id="14344" name="Oval 6"/>
            <p:cNvSpPr>
              <a:spLocks noChangeArrowheads="1"/>
            </p:cNvSpPr>
            <p:nvPr/>
          </p:nvSpPr>
          <p:spPr bwMode="auto">
            <a:xfrm>
              <a:off x="0" y="2544"/>
              <a:ext cx="1584" cy="1584"/>
            </a:xfrm>
            <a:prstGeom prst="ellipse">
              <a:avLst/>
            </a:prstGeom>
            <a:solidFill>
              <a:schemeClr val="bg1">
                <a:alpha val="50195"/>
              </a:schemeClr>
            </a:solidFill>
            <a:ln w="12700">
              <a:solidFill>
                <a:srgbClr val="993300"/>
              </a:solidFill>
              <a:round/>
              <a:headEnd/>
              <a:tailEnd/>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1" hangingPunct="1">
                <a:spcBef>
                  <a:spcPct val="0"/>
                </a:spcBef>
                <a:buFontTx/>
                <a:buNone/>
              </a:pPr>
              <a:endParaRPr lang="en-GB" altLang="en-US" sz="2400">
                <a:solidFill>
                  <a:srgbClr val="CCECFF"/>
                </a:solidFill>
              </a:endParaRPr>
            </a:p>
          </p:txBody>
        </p:sp>
        <p:sp>
          <p:nvSpPr>
            <p:cNvPr id="14345" name="Rectangle 7"/>
            <p:cNvSpPr>
              <a:spLocks noChangeArrowheads="1"/>
            </p:cNvSpPr>
            <p:nvPr/>
          </p:nvSpPr>
          <p:spPr bwMode="auto">
            <a:xfrm>
              <a:off x="382" y="3023"/>
              <a:ext cx="840"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7312" tIns="42862" rIns="87312" bIns="42862">
              <a:spAutoFit/>
            </a:bodyPr>
            <a:lstStyle>
              <a:lvl1pPr defTabSz="858838">
                <a:spcBef>
                  <a:spcPct val="20000"/>
                </a:spcBef>
                <a:buChar char="•"/>
                <a:defRPr sz="3200">
                  <a:solidFill>
                    <a:schemeClr val="bg1"/>
                  </a:solidFill>
                  <a:latin typeface="Arial" panose="020B0604020202020204" pitchFamily="34" charset="0"/>
                </a:defRPr>
              </a:lvl1pPr>
              <a:lvl2pPr marL="742950" indent="-285750" defTabSz="858838">
                <a:spcBef>
                  <a:spcPct val="20000"/>
                </a:spcBef>
                <a:buChar char="–"/>
                <a:defRPr sz="2800">
                  <a:solidFill>
                    <a:schemeClr val="bg1"/>
                  </a:solidFill>
                  <a:latin typeface="Arial" panose="020B0604020202020204" pitchFamily="34" charset="0"/>
                </a:defRPr>
              </a:lvl2pPr>
              <a:lvl3pPr marL="1143000" indent="-228600" defTabSz="858838">
                <a:spcBef>
                  <a:spcPct val="20000"/>
                </a:spcBef>
                <a:buChar char="•"/>
                <a:defRPr sz="2400">
                  <a:solidFill>
                    <a:schemeClr val="bg1"/>
                  </a:solidFill>
                  <a:latin typeface="Arial" panose="020B0604020202020204" pitchFamily="34" charset="0"/>
                </a:defRPr>
              </a:lvl3pPr>
              <a:lvl4pPr marL="1600200" indent="-228600" defTabSz="858838">
                <a:spcBef>
                  <a:spcPct val="20000"/>
                </a:spcBef>
                <a:buChar char="–"/>
                <a:defRPr sz="2000">
                  <a:solidFill>
                    <a:schemeClr val="bg1"/>
                  </a:solidFill>
                  <a:latin typeface="Arial" panose="020B0604020202020204" pitchFamily="34" charset="0"/>
                </a:defRPr>
              </a:lvl4pPr>
              <a:lvl5pPr marL="2057400" indent="-228600" defTabSz="858838">
                <a:spcBef>
                  <a:spcPct val="20000"/>
                </a:spcBef>
                <a:buChar char="»"/>
                <a:defRPr sz="2000">
                  <a:solidFill>
                    <a:schemeClr val="bg1"/>
                  </a:solidFill>
                  <a:latin typeface="Arial" panose="020B0604020202020204" pitchFamily="34" charset="0"/>
                </a:defRPr>
              </a:lvl5pPr>
              <a:lvl6pPr marL="2514600" indent="-228600" defTabSz="858838"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defTabSz="858838"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defTabSz="858838"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defTabSz="858838"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a:spcBef>
                  <a:spcPct val="0"/>
                </a:spcBef>
                <a:buFontTx/>
                <a:buNone/>
              </a:pPr>
              <a:r>
                <a:rPr lang="en-US" altLang="en-US" sz="1000" b="1">
                  <a:solidFill>
                    <a:schemeClr val="tx1"/>
                  </a:solidFill>
                </a:rPr>
                <a:t>Malnutrition</a:t>
              </a:r>
              <a:br>
                <a:rPr lang="en-US" altLang="en-US" sz="1000" b="1">
                  <a:solidFill>
                    <a:schemeClr val="tx1"/>
                  </a:solidFill>
                </a:rPr>
              </a:br>
              <a:r>
                <a:rPr lang="en-US" altLang="en-US" sz="1000" b="1">
                  <a:solidFill>
                    <a:schemeClr val="tx1"/>
                  </a:solidFill>
                </a:rPr>
                <a:t>52.5%</a:t>
              </a:r>
            </a:p>
          </p:txBody>
        </p:sp>
      </p:grpSp>
      <p:sp>
        <p:nvSpPr>
          <p:cNvPr id="14343" name="Text Box 8"/>
          <p:cNvSpPr txBox="1">
            <a:spLocks noChangeArrowheads="1"/>
          </p:cNvSpPr>
          <p:nvPr/>
        </p:nvSpPr>
        <p:spPr bwMode="auto">
          <a:xfrm>
            <a:off x="179512" y="5605839"/>
            <a:ext cx="46238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1" hangingPunct="1">
              <a:spcBef>
                <a:spcPct val="50000"/>
              </a:spcBef>
              <a:buFontTx/>
              <a:buNone/>
            </a:pPr>
            <a:r>
              <a:rPr lang="en-GB" altLang="en-US" sz="1400" dirty="0" err="1">
                <a:solidFill>
                  <a:schemeClr val="tx1"/>
                </a:solidFill>
                <a:latin typeface="+mj-lt"/>
              </a:rPr>
              <a:t>Caulfied</a:t>
            </a:r>
            <a:r>
              <a:rPr lang="en-GB" altLang="en-US" sz="1400" dirty="0">
                <a:solidFill>
                  <a:schemeClr val="tx1"/>
                </a:solidFill>
                <a:latin typeface="+mj-lt"/>
              </a:rPr>
              <a:t>, LE, M de </a:t>
            </a:r>
            <a:r>
              <a:rPr lang="en-GB" altLang="en-US" sz="1400" dirty="0" err="1">
                <a:solidFill>
                  <a:schemeClr val="tx1"/>
                </a:solidFill>
                <a:latin typeface="+mj-lt"/>
              </a:rPr>
              <a:t>Onis</a:t>
            </a:r>
            <a:r>
              <a:rPr lang="en-GB" altLang="en-US" sz="1400" dirty="0">
                <a:solidFill>
                  <a:schemeClr val="tx1"/>
                </a:solidFill>
                <a:latin typeface="+mj-lt"/>
              </a:rPr>
              <a:t>, M </a:t>
            </a:r>
            <a:r>
              <a:rPr lang="en-GB" altLang="en-US" sz="1400" dirty="0" err="1">
                <a:solidFill>
                  <a:schemeClr val="tx1"/>
                </a:solidFill>
                <a:latin typeface="+mj-lt"/>
              </a:rPr>
              <a:t>Blossner</a:t>
            </a:r>
            <a:r>
              <a:rPr lang="en-GB" altLang="en-US" sz="1400" dirty="0">
                <a:solidFill>
                  <a:schemeClr val="tx1"/>
                </a:solidFill>
                <a:latin typeface="+mj-lt"/>
              </a:rPr>
              <a:t>, and R Black, 2004</a:t>
            </a:r>
            <a:endParaRPr lang="en-US" altLang="en-US" sz="1400" dirty="0">
              <a:solidFill>
                <a:schemeClr val="tx1"/>
              </a:solidFill>
              <a:latin typeface="+mj-lt"/>
            </a:endParaRPr>
          </a:p>
        </p:txBody>
      </p:sp>
      <p:sp>
        <p:nvSpPr>
          <p:cNvPr id="10" name="Rectangle 2">
            <a:extLst>
              <a:ext uri="{FF2B5EF4-FFF2-40B4-BE49-F238E27FC236}">
                <a16:creationId xmlns:a16="http://schemas.microsoft.com/office/drawing/2014/main" id="{0467B2E8-A16F-4B8B-9A55-8B3B452F51AC}"/>
              </a:ext>
            </a:extLst>
          </p:cNvPr>
          <p:cNvSpPr txBox="1">
            <a:spLocks noChangeArrowheads="1"/>
          </p:cNvSpPr>
          <p:nvPr/>
        </p:nvSpPr>
        <p:spPr>
          <a:xfrm>
            <a:off x="457200" y="355013"/>
            <a:ext cx="8280920" cy="100811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b="1" kern="1200">
                <a:solidFill>
                  <a:schemeClr val="tx1"/>
                </a:solidFill>
                <a:latin typeface="+mn-lt"/>
                <a:ea typeface="+mj-ea"/>
                <a:cs typeface="+mj-cs"/>
              </a:defRPr>
            </a:lvl1pPr>
          </a:lstStyle>
          <a:p>
            <a:pPr algn="ctr"/>
            <a:r>
              <a:rPr lang="en-IE" altLang="en-US" sz="4000" dirty="0"/>
              <a:t>Undernutrition and Child Mortality</a:t>
            </a:r>
            <a:endParaRPr lang="en-GB" altLang="en-US" sz="4000" dirty="0"/>
          </a:p>
        </p:txBody>
      </p:sp>
      <p:sp>
        <p:nvSpPr>
          <p:cNvPr id="13" name="Slide Number Placeholder 5">
            <a:extLst>
              <a:ext uri="{FF2B5EF4-FFF2-40B4-BE49-F238E27FC236}">
                <a16:creationId xmlns:a16="http://schemas.microsoft.com/office/drawing/2014/main" id="{5D1917B0-79CF-47E5-8070-2B7D75ECA71D}"/>
              </a:ext>
            </a:extLst>
          </p:cNvPr>
          <p:cNvSpPr>
            <a:spLocks noGrp="1"/>
          </p:cNvSpPr>
          <p:nvPr>
            <p:ph type="sldNum" sz="quarter" idx="12"/>
          </p:nvPr>
        </p:nvSpPr>
        <p:spPr>
          <a:xfrm>
            <a:off x="6674075" y="6422001"/>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fld id="{90D042A7-05B7-4B76-888C-9D15711D9A00}" type="slidenum">
              <a:rPr lang="en-GB" altLang="en-US" sz="1400" smtClean="0">
                <a:solidFill>
                  <a:schemeClr val="tx1"/>
                </a:solidFill>
                <a:latin typeface="Franklin Gothic Book" panose="020B0503020102020204" pitchFamily="34" charset="0"/>
              </a:rPr>
              <a:pPr>
                <a:spcBef>
                  <a:spcPct val="0"/>
                </a:spcBef>
                <a:buFontTx/>
                <a:buNone/>
              </a:pPr>
              <a:t>5</a:t>
            </a:fld>
            <a:endParaRPr lang="en-GB" altLang="en-US" sz="1400" dirty="0">
              <a:solidFill>
                <a:schemeClr val="tx1"/>
              </a:solidFill>
              <a:latin typeface="Franklin Gothic Book" panose="020B0503020102020204" pitchFamily="34" charset="0"/>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2"/>
          <p:cNvSpPr>
            <a:spLocks noGrp="1" noChangeArrowheads="1"/>
          </p:cNvSpPr>
          <p:nvPr>
            <p:ph type="title"/>
          </p:nvPr>
        </p:nvSpPr>
        <p:spPr/>
        <p:txBody>
          <a:bodyPr/>
          <a:lstStyle/>
          <a:p>
            <a:pPr algn="ctr" eaLnBrk="1" hangingPunct="1"/>
            <a:r>
              <a:rPr lang="en-US" altLang="en-US" sz="4000" b="1" dirty="0"/>
              <a:t>3. Inpatient Care</a:t>
            </a:r>
          </a:p>
        </p:txBody>
      </p:sp>
      <p:sp>
        <p:nvSpPr>
          <p:cNvPr id="99332" name="Rectangle 3"/>
          <p:cNvSpPr>
            <a:spLocks noGrp="1" noChangeArrowheads="1"/>
          </p:cNvSpPr>
          <p:nvPr>
            <p:ph idx="1"/>
          </p:nvPr>
        </p:nvSpPr>
        <p:spPr>
          <a:xfrm>
            <a:off x="251520" y="1196752"/>
            <a:ext cx="4248472" cy="5043351"/>
          </a:xfrm>
        </p:spPr>
        <p:txBody>
          <a:bodyPr>
            <a:normAutofit lnSpcReduction="10000"/>
          </a:bodyPr>
          <a:lstStyle/>
          <a:p>
            <a:pPr marL="242888" indent="-242888" eaLnBrk="1" hangingPunct="1"/>
            <a:r>
              <a:rPr lang="en-US" altLang="en-US" sz="2300" dirty="0"/>
              <a:t>Child 6-59 months with SAM with medical complications or no appetite</a:t>
            </a:r>
          </a:p>
          <a:p>
            <a:pPr marL="242888" indent="-242888" eaLnBrk="1" hangingPunct="1"/>
            <a:r>
              <a:rPr lang="en-US" altLang="en-US" sz="2300" dirty="0"/>
              <a:t>Infants &lt; 6 months who are nutritionally vulnerable with medical complications (i.e., high nutritional risk)</a:t>
            </a:r>
          </a:p>
          <a:p>
            <a:pPr marL="242888" indent="-242888" eaLnBrk="1" hangingPunct="1"/>
            <a:r>
              <a:rPr lang="en-US" altLang="en-US" sz="2300" dirty="0"/>
              <a:t>Medical treatment according to WHO and/or national protocols</a:t>
            </a:r>
          </a:p>
          <a:p>
            <a:pPr marL="242888" indent="-242888" eaLnBrk="1" hangingPunct="1"/>
            <a:r>
              <a:rPr lang="en-US" altLang="en-US" sz="2300" dirty="0"/>
              <a:t>Infant and child return to outpatient care after complication is  resolved, </a:t>
            </a:r>
            <a:r>
              <a:rPr lang="en-US" altLang="en-US" sz="2300" dirty="0" err="1"/>
              <a:t>oedema</a:t>
            </a:r>
            <a:r>
              <a:rPr lang="en-US" altLang="en-US" sz="2300" dirty="0"/>
              <a:t> reduced or resolved, appetite regained and feeding well. </a:t>
            </a:r>
            <a:endParaRPr lang="en-US" altLang="en-US" sz="2300" b="1" dirty="0">
              <a:solidFill>
                <a:srgbClr val="EF8F0F"/>
              </a:solidFill>
            </a:endParaRPr>
          </a:p>
        </p:txBody>
      </p:sp>
      <p:pic>
        <p:nvPicPr>
          <p:cNvPr id="99333" name="Picture 4" descr="IMG_0605"/>
          <p:cNvPicPr>
            <a:picLocks noGrp="1" noChangeAspect="1" noChangeArrowheads="1"/>
          </p:cNvPicPr>
          <p:nvPr>
            <p:ph type="body" sz="half" idx="4294967295"/>
          </p:nvPr>
        </p:nvPicPr>
        <p:blipFill>
          <a:blip r:embed="rId3">
            <a:extLst>
              <a:ext uri="{28A0092B-C50C-407E-A947-70E740481C1C}">
                <a14:useLocalDpi xmlns:a14="http://schemas.microsoft.com/office/drawing/2010/main" val="0"/>
              </a:ext>
            </a:extLst>
          </a:blip>
          <a:srcRect/>
          <a:stretch>
            <a:fillRect/>
          </a:stretch>
        </p:blipFill>
        <p:spPr>
          <a:xfrm>
            <a:off x="4648200" y="1773238"/>
            <a:ext cx="4495800" cy="3371850"/>
          </a:xfrm>
        </p:spPr>
      </p:pic>
      <p:sp>
        <p:nvSpPr>
          <p:cNvPr id="6" name="Slide Number Placeholder 5">
            <a:extLst>
              <a:ext uri="{FF2B5EF4-FFF2-40B4-BE49-F238E27FC236}">
                <a16:creationId xmlns:a16="http://schemas.microsoft.com/office/drawing/2014/main" id="{F508C925-DC1F-4AE7-8493-F99DE421A9BE}"/>
              </a:ext>
            </a:extLst>
          </p:cNvPr>
          <p:cNvSpPr>
            <a:spLocks noGrp="1"/>
          </p:cNvSpPr>
          <p:nvPr>
            <p:ph type="sldNum" sz="quarter" idx="12"/>
          </p:nvPr>
        </p:nvSpPr>
        <p:spPr>
          <a:xfrm>
            <a:off x="6674075" y="6422001"/>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fld id="{90D042A7-05B7-4B76-888C-9D15711D9A00}" type="slidenum">
              <a:rPr lang="en-GB" altLang="en-US" sz="1400" smtClean="0">
                <a:solidFill>
                  <a:schemeClr val="tx1"/>
                </a:solidFill>
                <a:latin typeface="Franklin Gothic Book" panose="020B0503020102020204" pitchFamily="34" charset="0"/>
              </a:rPr>
              <a:pPr>
                <a:spcBef>
                  <a:spcPct val="0"/>
                </a:spcBef>
                <a:buFontTx/>
                <a:buNone/>
              </a:pPr>
              <a:t>50</a:t>
            </a:fld>
            <a:endParaRPr lang="en-GB" altLang="en-US" sz="1400" dirty="0">
              <a:solidFill>
                <a:schemeClr val="tx1"/>
              </a:solidFill>
              <a:latin typeface="Franklin Gothic Book" panose="020B050302010202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2"/>
          <p:cNvSpPr>
            <a:spLocks noGrp="1" noChangeArrowheads="1"/>
          </p:cNvSpPr>
          <p:nvPr>
            <p:ph type="title"/>
          </p:nvPr>
        </p:nvSpPr>
        <p:spPr/>
        <p:txBody>
          <a:bodyPr>
            <a:normAutofit fontScale="90000"/>
          </a:bodyPr>
          <a:lstStyle/>
          <a:p>
            <a:pPr algn="ctr" eaLnBrk="1" hangingPunct="1"/>
            <a:r>
              <a:rPr lang="fr-BE" altLang="en-US" sz="4000" b="1" dirty="0"/>
              <a:t>4. Services or Programmes for the Management of MAM</a:t>
            </a:r>
            <a:endParaRPr lang="fr-FR" altLang="en-US" sz="4000" b="1" dirty="0"/>
          </a:p>
        </p:txBody>
      </p:sp>
      <p:sp>
        <p:nvSpPr>
          <p:cNvPr id="101380" name="Rectangle 4"/>
          <p:cNvSpPr>
            <a:spLocks noGrp="1" noChangeArrowheads="1"/>
          </p:cNvSpPr>
          <p:nvPr>
            <p:ph idx="1"/>
          </p:nvPr>
        </p:nvSpPr>
        <p:spPr>
          <a:xfrm>
            <a:off x="156632" y="1666681"/>
            <a:ext cx="4127335" cy="4755320"/>
          </a:xfrm>
        </p:spPr>
        <p:txBody>
          <a:bodyPr>
            <a:normAutofit lnSpcReduction="10000"/>
          </a:bodyPr>
          <a:lstStyle/>
          <a:p>
            <a:pPr marL="0" indent="0" eaLnBrk="1" hangingPunct="1">
              <a:buNone/>
            </a:pPr>
            <a:r>
              <a:rPr lang="fr-BE" altLang="en-US" sz="2800" b="1" dirty="0" err="1"/>
              <a:t>Activities</a:t>
            </a:r>
            <a:endParaRPr lang="fr-BE" altLang="en-US" sz="2800" b="1" dirty="0"/>
          </a:p>
          <a:p>
            <a:r>
              <a:rPr lang="fr-BE" altLang="en-US" sz="2700" dirty="0"/>
              <a:t>Routine </a:t>
            </a:r>
            <a:r>
              <a:rPr lang="fr-BE" altLang="en-US" sz="2700" dirty="0" err="1"/>
              <a:t>medication</a:t>
            </a:r>
            <a:endParaRPr lang="fr-BE" altLang="en-US" sz="2700" dirty="0"/>
          </a:p>
          <a:p>
            <a:r>
              <a:rPr lang="fr-BE" altLang="en-US" sz="2700" dirty="0" err="1"/>
              <a:t>Take</a:t>
            </a:r>
            <a:r>
              <a:rPr lang="fr-BE" altLang="en-US" sz="2700" dirty="0"/>
              <a:t> home </a:t>
            </a:r>
            <a:r>
              <a:rPr lang="fr-BE" altLang="en-US" sz="2700" dirty="0" err="1"/>
              <a:t>supplementary</a:t>
            </a:r>
            <a:r>
              <a:rPr lang="fr-BE" altLang="en-US" sz="2700" dirty="0"/>
              <a:t> ration </a:t>
            </a:r>
          </a:p>
          <a:p>
            <a:r>
              <a:rPr lang="fr-BE" altLang="en-US" sz="2700" dirty="0"/>
              <a:t>Basic </a:t>
            </a:r>
            <a:r>
              <a:rPr lang="fr-BE" altLang="en-US" sz="2700" dirty="0" err="1"/>
              <a:t>preventive</a:t>
            </a:r>
            <a:r>
              <a:rPr lang="fr-BE" altLang="en-US" sz="2700" dirty="0"/>
              <a:t> </a:t>
            </a:r>
            <a:r>
              <a:rPr lang="fr-BE" altLang="en-US" sz="2700" dirty="0" err="1"/>
              <a:t>health</a:t>
            </a:r>
            <a:r>
              <a:rPr lang="fr-BE" altLang="en-US" sz="2700" dirty="0"/>
              <a:t> care and immunisation</a:t>
            </a:r>
          </a:p>
          <a:p>
            <a:r>
              <a:rPr lang="fr-BE" altLang="en-US" sz="2700" dirty="0" err="1"/>
              <a:t>Health</a:t>
            </a:r>
            <a:r>
              <a:rPr lang="fr-BE" altLang="en-US" sz="2700" dirty="0"/>
              <a:t> and </a:t>
            </a:r>
            <a:r>
              <a:rPr lang="fr-BE" altLang="en-US" sz="2700" dirty="0" err="1"/>
              <a:t>hygiene</a:t>
            </a:r>
            <a:r>
              <a:rPr lang="fr-BE" altLang="en-US" sz="2700" dirty="0"/>
              <a:t> </a:t>
            </a:r>
            <a:r>
              <a:rPr lang="fr-BE" altLang="en-US" sz="2700" dirty="0" err="1"/>
              <a:t>education</a:t>
            </a:r>
            <a:r>
              <a:rPr lang="fr-BE" altLang="en-US" sz="2700" dirty="0"/>
              <a:t>; infant and </a:t>
            </a:r>
            <a:r>
              <a:rPr lang="fr-BE" altLang="en-US" sz="2700" dirty="0" err="1"/>
              <a:t>young</a:t>
            </a:r>
            <a:r>
              <a:rPr lang="fr-BE" altLang="en-US" sz="2700" dirty="0"/>
              <a:t> </a:t>
            </a:r>
            <a:r>
              <a:rPr lang="fr-BE" altLang="en-US" sz="2700" dirty="0" err="1"/>
              <a:t>child</a:t>
            </a:r>
            <a:r>
              <a:rPr lang="fr-BE" altLang="en-US" sz="2700" dirty="0"/>
              <a:t> </a:t>
            </a:r>
            <a:r>
              <a:rPr lang="fr-BE" altLang="en-US" sz="2700" dirty="0" err="1"/>
              <a:t>feeding</a:t>
            </a:r>
            <a:r>
              <a:rPr lang="fr-BE" altLang="en-US" sz="2700" dirty="0"/>
              <a:t> (IYCF) practices and </a:t>
            </a:r>
            <a:r>
              <a:rPr lang="fr-BE" altLang="en-US" sz="2700" dirty="0" err="1"/>
              <a:t>behaviour</a:t>
            </a:r>
            <a:r>
              <a:rPr lang="fr-BE" altLang="en-US" sz="2700" dirty="0"/>
              <a:t> change communication (BCC)</a:t>
            </a:r>
          </a:p>
          <a:p>
            <a:pPr eaLnBrk="1" hangingPunct="1">
              <a:buFontTx/>
              <a:buNone/>
            </a:pPr>
            <a:endParaRPr lang="fr-FR" altLang="en-US" sz="2400" dirty="0"/>
          </a:p>
        </p:txBody>
      </p:sp>
      <p:pic>
        <p:nvPicPr>
          <p:cNvPr id="101381" name="Picture 5" descr="premi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1646890"/>
            <a:ext cx="4800600"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5EB0A142-1189-49E0-9A93-83E641992D5C}"/>
              </a:ext>
            </a:extLst>
          </p:cNvPr>
          <p:cNvSpPr>
            <a:spLocks noGrp="1"/>
          </p:cNvSpPr>
          <p:nvPr>
            <p:ph type="sldNum" sz="quarter" idx="12"/>
          </p:nvPr>
        </p:nvSpPr>
        <p:spPr>
          <a:xfrm>
            <a:off x="6674075" y="6422001"/>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fld id="{90D042A7-05B7-4B76-888C-9D15711D9A00}" type="slidenum">
              <a:rPr lang="en-GB" altLang="en-US" sz="1400" smtClean="0">
                <a:solidFill>
                  <a:schemeClr val="tx1"/>
                </a:solidFill>
                <a:latin typeface="Franklin Gothic Book" panose="020B0503020102020204" pitchFamily="34" charset="0"/>
              </a:rPr>
              <a:pPr>
                <a:spcBef>
                  <a:spcPct val="0"/>
                </a:spcBef>
                <a:buFontTx/>
                <a:buNone/>
              </a:pPr>
              <a:t>51</a:t>
            </a:fld>
            <a:endParaRPr lang="en-GB" altLang="en-US" sz="1400" dirty="0">
              <a:solidFill>
                <a:schemeClr val="tx1"/>
              </a:solidFill>
              <a:latin typeface="Franklin Gothic Book" panose="020B050302010202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19"/>
          <p:cNvSpPr>
            <a:spLocks noChangeArrowheads="1"/>
          </p:cNvSpPr>
          <p:nvPr/>
        </p:nvSpPr>
        <p:spPr bwMode="auto">
          <a:xfrm>
            <a:off x="180975" y="10699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03428" name="Rectangle 20"/>
          <p:cNvSpPr>
            <a:spLocks noChangeArrowheads="1"/>
          </p:cNvSpPr>
          <p:nvPr/>
        </p:nvSpPr>
        <p:spPr bwMode="auto">
          <a:xfrm>
            <a:off x="180975" y="1252538"/>
            <a:ext cx="1841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br>
              <a:rPr lang="en-IE" altLang="en-US" sz="1100">
                <a:solidFill>
                  <a:schemeClr val="tx1"/>
                </a:solidFill>
              </a:rPr>
            </a:br>
            <a:endParaRPr lang="en-IE" altLang="en-US" sz="1800">
              <a:solidFill>
                <a:schemeClr val="tx1"/>
              </a:solidFill>
            </a:endParaRPr>
          </a:p>
          <a:p>
            <a:pPr>
              <a:spcBef>
                <a:spcPct val="0"/>
              </a:spcBef>
              <a:buFontTx/>
              <a:buNone/>
            </a:pPr>
            <a:endParaRPr lang="en-IE" altLang="en-US" sz="1800">
              <a:solidFill>
                <a:schemeClr val="tx1"/>
              </a:solidFill>
            </a:endParaRPr>
          </a:p>
        </p:txBody>
      </p:sp>
      <p:sp>
        <p:nvSpPr>
          <p:cNvPr id="103429" name="Rectangle 25"/>
          <p:cNvSpPr>
            <a:spLocks noChangeArrowheads="1"/>
          </p:cNvSpPr>
          <p:nvPr/>
        </p:nvSpPr>
        <p:spPr bwMode="auto">
          <a:xfrm>
            <a:off x="180975" y="54229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03430" name="Rectangle 26"/>
          <p:cNvSpPr>
            <a:spLocks noChangeArrowheads="1"/>
          </p:cNvSpPr>
          <p:nvPr/>
        </p:nvSpPr>
        <p:spPr bwMode="auto">
          <a:xfrm>
            <a:off x="125412" y="410311"/>
            <a:ext cx="88931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1" hangingPunct="1">
              <a:spcBef>
                <a:spcPct val="0"/>
              </a:spcBef>
              <a:buFontTx/>
              <a:buNone/>
            </a:pPr>
            <a:r>
              <a:rPr lang="en-GB" altLang="en-US" sz="4000" b="1" dirty="0">
                <a:solidFill>
                  <a:schemeClr val="tx1"/>
                </a:solidFill>
                <a:latin typeface="+mn-lt"/>
              </a:rPr>
              <a:t>Components of CMAM</a:t>
            </a:r>
            <a:endParaRPr lang="en-US" altLang="en-US" sz="4000" b="1" dirty="0">
              <a:solidFill>
                <a:schemeClr val="tx1"/>
              </a:solidFill>
              <a:latin typeface="+mn-lt"/>
            </a:endParaRPr>
          </a:p>
        </p:txBody>
      </p:sp>
      <p:sp>
        <p:nvSpPr>
          <p:cNvPr id="8" name="Slide Number Placeholder 5">
            <a:extLst>
              <a:ext uri="{FF2B5EF4-FFF2-40B4-BE49-F238E27FC236}">
                <a16:creationId xmlns:a16="http://schemas.microsoft.com/office/drawing/2014/main" id="{2834C57B-240E-4210-A676-BB3060441E83}"/>
              </a:ext>
            </a:extLst>
          </p:cNvPr>
          <p:cNvSpPr>
            <a:spLocks noGrp="1"/>
          </p:cNvSpPr>
          <p:nvPr>
            <p:ph type="sldNum" sz="quarter" idx="12"/>
          </p:nvPr>
        </p:nvSpPr>
        <p:spPr>
          <a:xfrm>
            <a:off x="6674075" y="6422001"/>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fld id="{90D042A7-05B7-4B76-888C-9D15711D9A00}" type="slidenum">
              <a:rPr lang="en-GB" altLang="en-US" sz="1400" smtClean="0">
                <a:solidFill>
                  <a:schemeClr val="tx1"/>
                </a:solidFill>
                <a:latin typeface="Franklin Gothic Book" panose="020B0503020102020204" pitchFamily="34" charset="0"/>
              </a:rPr>
              <a:pPr>
                <a:spcBef>
                  <a:spcPct val="0"/>
                </a:spcBef>
                <a:buFontTx/>
                <a:buNone/>
              </a:pPr>
              <a:t>52</a:t>
            </a:fld>
            <a:endParaRPr lang="en-GB" altLang="en-US" sz="1400" dirty="0">
              <a:solidFill>
                <a:schemeClr val="tx1"/>
              </a:solidFill>
              <a:latin typeface="Franklin Gothic Book" panose="020B0503020102020204" pitchFamily="34" charset="0"/>
            </a:endParaRPr>
          </a:p>
        </p:txBody>
      </p:sp>
      <p:pic>
        <p:nvPicPr>
          <p:cNvPr id="19" name="Picture 18" descr="Components of CMAM: Inpatient care, Outpatient Care, Management of MAM, Community Outreach and other nutrition/health interventions" title="Components of CMAM: Inpatient care, Outpatient Care, Management of MAM, Community Outreach and other nutrition/health interventions">
            <a:extLst>
              <a:ext uri="{FF2B5EF4-FFF2-40B4-BE49-F238E27FC236}">
                <a16:creationId xmlns:a16="http://schemas.microsoft.com/office/drawing/2014/main" id="{82862D95-3301-4A60-B134-A9274DC4D3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268760"/>
            <a:ext cx="7727496" cy="4464272"/>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5" name="Rectangle 2"/>
          <p:cNvSpPr>
            <a:spLocks noGrp="1" noChangeArrowheads="1"/>
          </p:cNvSpPr>
          <p:nvPr>
            <p:ph type="title"/>
          </p:nvPr>
        </p:nvSpPr>
        <p:spPr/>
        <p:txBody>
          <a:bodyPr>
            <a:noAutofit/>
          </a:bodyPr>
          <a:lstStyle/>
          <a:p>
            <a:pPr algn="ctr" eaLnBrk="1" hangingPunct="1"/>
            <a:r>
              <a:rPr lang="en-GB" altLang="en-US" sz="3800" b="1" dirty="0"/>
              <a:t>Relationship Between Outpatient Care and Inpatient Care</a:t>
            </a:r>
          </a:p>
        </p:txBody>
      </p:sp>
      <p:sp>
        <p:nvSpPr>
          <p:cNvPr id="105476" name="Rectangle 3"/>
          <p:cNvSpPr>
            <a:spLocks noGrp="1" noChangeArrowheads="1"/>
          </p:cNvSpPr>
          <p:nvPr>
            <p:ph idx="1"/>
          </p:nvPr>
        </p:nvSpPr>
        <p:spPr/>
        <p:txBody>
          <a:bodyPr>
            <a:normAutofit/>
          </a:bodyPr>
          <a:lstStyle/>
          <a:p>
            <a:pPr marL="0" indent="0" eaLnBrk="1" hangingPunct="1">
              <a:lnSpc>
                <a:spcPct val="90000"/>
              </a:lnSpc>
              <a:spcBef>
                <a:spcPct val="50000"/>
              </a:spcBef>
              <a:buNone/>
            </a:pPr>
            <a:r>
              <a:rPr lang="en-GB" altLang="en-US" sz="2400" b="1" dirty="0"/>
              <a:t>Complementary </a:t>
            </a:r>
          </a:p>
          <a:p>
            <a:pPr>
              <a:spcBef>
                <a:spcPct val="50000"/>
              </a:spcBef>
            </a:pPr>
            <a:r>
              <a:rPr lang="en-GB" altLang="en-US" sz="2400" dirty="0"/>
              <a:t>Inpatient care for the management medical complications until the medical condition is stabilised and the complication is resolving</a:t>
            </a:r>
          </a:p>
          <a:p>
            <a:pPr marL="0" indent="0" eaLnBrk="1" hangingPunct="1">
              <a:lnSpc>
                <a:spcPct val="90000"/>
              </a:lnSpc>
              <a:spcBef>
                <a:spcPct val="50000"/>
              </a:spcBef>
              <a:buNone/>
            </a:pPr>
            <a:r>
              <a:rPr lang="en-GB" altLang="en-US" sz="2400" b="1" dirty="0"/>
              <a:t>Different priorities</a:t>
            </a:r>
          </a:p>
          <a:p>
            <a:pPr>
              <a:spcBef>
                <a:spcPct val="50000"/>
              </a:spcBef>
            </a:pPr>
            <a:r>
              <a:rPr lang="en-GB" altLang="en-US" sz="2400" dirty="0"/>
              <a:t>Outpatient care prioritises early access and coverage</a:t>
            </a:r>
          </a:p>
          <a:p>
            <a:pPr>
              <a:spcBef>
                <a:spcPct val="50000"/>
              </a:spcBef>
            </a:pPr>
            <a:r>
              <a:rPr lang="en-GB" altLang="en-US" sz="2400" dirty="0"/>
              <a:t>Inpatient care prioritises medical care and therapeutic feeding for stabilisation</a:t>
            </a:r>
          </a:p>
        </p:txBody>
      </p:sp>
      <p:sp>
        <p:nvSpPr>
          <p:cNvPr id="5" name="Slide Number Placeholder 5">
            <a:extLst>
              <a:ext uri="{FF2B5EF4-FFF2-40B4-BE49-F238E27FC236}">
                <a16:creationId xmlns:a16="http://schemas.microsoft.com/office/drawing/2014/main" id="{F8FADE12-C77B-4041-A8FB-E1C895AFF681}"/>
              </a:ext>
            </a:extLst>
          </p:cNvPr>
          <p:cNvSpPr>
            <a:spLocks noGrp="1"/>
          </p:cNvSpPr>
          <p:nvPr>
            <p:ph type="sldNum" sz="quarter" idx="12"/>
          </p:nvPr>
        </p:nvSpPr>
        <p:spPr>
          <a:xfrm>
            <a:off x="6674075" y="6422001"/>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fld id="{90D042A7-05B7-4B76-888C-9D15711D9A00}" type="slidenum">
              <a:rPr lang="en-GB" altLang="en-US" sz="1400" smtClean="0">
                <a:solidFill>
                  <a:schemeClr val="tx1"/>
                </a:solidFill>
                <a:latin typeface="Franklin Gothic Book" panose="020B0503020102020204" pitchFamily="34" charset="0"/>
              </a:rPr>
              <a:pPr>
                <a:spcBef>
                  <a:spcPct val="0"/>
                </a:spcBef>
                <a:buFontTx/>
                <a:buNone/>
              </a:pPr>
              <a:t>53</a:t>
            </a:fld>
            <a:endParaRPr lang="en-GB" altLang="en-US" sz="1400" dirty="0">
              <a:solidFill>
                <a:schemeClr val="tx1"/>
              </a:solidFill>
              <a:latin typeface="Franklin Gothic Book" panose="020B050302010202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2"/>
          <p:cNvSpPr>
            <a:spLocks noGrp="1" noChangeArrowheads="1"/>
          </p:cNvSpPr>
          <p:nvPr>
            <p:ph type="title"/>
          </p:nvPr>
        </p:nvSpPr>
        <p:spPr>
          <a:xfrm>
            <a:off x="457200" y="274638"/>
            <a:ext cx="8229600" cy="993775"/>
          </a:xfrm>
        </p:spPr>
        <p:txBody>
          <a:bodyPr/>
          <a:lstStyle/>
          <a:p>
            <a:pPr algn="ctr" eaLnBrk="1" hangingPunct="1"/>
            <a:r>
              <a:rPr lang="en-IE" altLang="en-US" sz="4000" b="1" dirty="0"/>
              <a:t>CMAM in Different Contexts</a:t>
            </a:r>
            <a:endParaRPr lang="en-GB" altLang="en-US" sz="4000" b="1" dirty="0"/>
          </a:p>
        </p:txBody>
      </p:sp>
      <p:sp>
        <p:nvSpPr>
          <p:cNvPr id="107524" name="Rectangle 3"/>
          <p:cNvSpPr>
            <a:spLocks noGrp="1" noChangeArrowheads="1"/>
          </p:cNvSpPr>
          <p:nvPr>
            <p:ph idx="1"/>
          </p:nvPr>
        </p:nvSpPr>
        <p:spPr>
          <a:xfrm>
            <a:off x="457200" y="1341438"/>
            <a:ext cx="8229600" cy="4784725"/>
          </a:xfrm>
        </p:spPr>
        <p:txBody>
          <a:bodyPr/>
          <a:lstStyle/>
          <a:p>
            <a:pPr eaLnBrk="1" hangingPunct="1">
              <a:spcBef>
                <a:spcPts val="0"/>
              </a:spcBef>
              <a:spcAft>
                <a:spcPts val="1200"/>
              </a:spcAft>
            </a:pPr>
            <a:r>
              <a:rPr lang="en-IE" altLang="en-US" sz="2800" dirty="0"/>
              <a:t>Extensive emergency experience</a:t>
            </a:r>
          </a:p>
          <a:p>
            <a:pPr lvl="1" eaLnBrk="1" hangingPunct="1">
              <a:spcBef>
                <a:spcPts val="0"/>
              </a:spcBef>
              <a:spcAft>
                <a:spcPts val="1200"/>
              </a:spcAft>
            </a:pPr>
            <a:r>
              <a:rPr lang="en-IE" altLang="en-US" sz="2400" dirty="0"/>
              <a:t>Some transition into longer term programming, as in the cases of Niger, Malawi and Ethiopia</a:t>
            </a:r>
          </a:p>
          <a:p>
            <a:pPr eaLnBrk="1" hangingPunct="1">
              <a:spcBef>
                <a:spcPts val="0"/>
              </a:spcBef>
              <a:spcAft>
                <a:spcPts val="1200"/>
              </a:spcAft>
            </a:pPr>
            <a:r>
              <a:rPr lang="en-IE" altLang="en-US" sz="2800" dirty="0"/>
              <a:t>Non-emergency or development contexts</a:t>
            </a:r>
          </a:p>
          <a:p>
            <a:pPr lvl="1" eaLnBrk="1" hangingPunct="1">
              <a:spcBef>
                <a:spcPts val="0"/>
              </a:spcBef>
              <a:spcAft>
                <a:spcPts val="1200"/>
              </a:spcAft>
            </a:pPr>
            <a:r>
              <a:rPr lang="en-IE" altLang="en-US" sz="2400" dirty="0"/>
              <a:t>e.g., Ghana, Kenya, Zambia, Rwanda, Haiti, Nepal</a:t>
            </a:r>
          </a:p>
          <a:p>
            <a:pPr eaLnBrk="1" hangingPunct="1">
              <a:spcBef>
                <a:spcPts val="0"/>
              </a:spcBef>
              <a:spcAft>
                <a:spcPts val="1200"/>
              </a:spcAft>
            </a:pPr>
            <a:r>
              <a:rPr lang="en-IE" altLang="en-US" sz="2800" dirty="0"/>
              <a:t>Experience in high HIV prevalent areas</a:t>
            </a:r>
          </a:p>
          <a:p>
            <a:pPr lvl="1" eaLnBrk="1" hangingPunct="1">
              <a:spcBef>
                <a:spcPts val="0"/>
              </a:spcBef>
              <a:spcAft>
                <a:spcPts val="1200"/>
              </a:spcAft>
            </a:pPr>
            <a:r>
              <a:rPr lang="en-IE" altLang="en-US" sz="2400" dirty="0"/>
              <a:t>Links to HIV testing and counselling and antiretroviral therapy (ART)</a:t>
            </a:r>
          </a:p>
        </p:txBody>
      </p:sp>
      <p:sp>
        <p:nvSpPr>
          <p:cNvPr id="5" name="Slide Number Placeholder 5">
            <a:extLst>
              <a:ext uri="{FF2B5EF4-FFF2-40B4-BE49-F238E27FC236}">
                <a16:creationId xmlns:a16="http://schemas.microsoft.com/office/drawing/2014/main" id="{CD8CB016-9AEF-4278-9CBA-80E297856D41}"/>
              </a:ext>
            </a:extLst>
          </p:cNvPr>
          <p:cNvSpPr>
            <a:spLocks noGrp="1"/>
          </p:cNvSpPr>
          <p:nvPr>
            <p:ph type="sldNum" sz="quarter" idx="12"/>
          </p:nvPr>
        </p:nvSpPr>
        <p:spPr>
          <a:xfrm>
            <a:off x="6674075" y="6422001"/>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fld id="{90D042A7-05B7-4B76-888C-9D15711D9A00}" type="slidenum">
              <a:rPr lang="en-GB" altLang="en-US" sz="1400" smtClean="0">
                <a:solidFill>
                  <a:schemeClr val="tx1"/>
                </a:solidFill>
                <a:latin typeface="Franklin Gothic Book" panose="020B0503020102020204" pitchFamily="34" charset="0"/>
              </a:rPr>
              <a:pPr>
                <a:spcBef>
                  <a:spcPct val="0"/>
                </a:spcBef>
                <a:buFontTx/>
                <a:buNone/>
              </a:pPr>
              <a:t>54</a:t>
            </a:fld>
            <a:endParaRPr lang="en-GB" altLang="en-US" sz="1400" dirty="0">
              <a:solidFill>
                <a:schemeClr val="tx1"/>
              </a:solidFill>
              <a:latin typeface="Franklin Gothic Book" panose="020B050302010202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2"/>
          <p:cNvSpPr>
            <a:spLocks noGrp="1" noChangeArrowheads="1"/>
          </p:cNvSpPr>
          <p:nvPr>
            <p:ph type="title"/>
          </p:nvPr>
        </p:nvSpPr>
        <p:spPr>
          <a:xfrm>
            <a:off x="300038" y="274638"/>
            <a:ext cx="8843962" cy="1143000"/>
          </a:xfrm>
        </p:spPr>
        <p:txBody>
          <a:bodyPr/>
          <a:lstStyle/>
          <a:p>
            <a:pPr algn="ctr" eaLnBrk="1" hangingPunct="1"/>
            <a:r>
              <a:rPr lang="en-US" altLang="en-US" sz="4000" b="1" dirty="0"/>
              <a:t>W</a:t>
            </a:r>
            <a:r>
              <a:rPr lang="en-GB" altLang="en-US" sz="4000" b="1" dirty="0"/>
              <a:t>hen Rates of SAM Increase:</a:t>
            </a:r>
            <a:endParaRPr lang="en-US" altLang="en-US" sz="4000" b="1" dirty="0"/>
          </a:p>
        </p:txBody>
      </p:sp>
      <p:graphicFrame>
        <p:nvGraphicFramePr>
          <p:cNvPr id="109572" name="Object 3"/>
          <p:cNvGraphicFramePr>
            <a:graphicFrameLocks noGrp="1" noChangeAspect="1"/>
          </p:cNvGraphicFramePr>
          <p:nvPr>
            <p:ph idx="1"/>
            <p:extLst>
              <p:ext uri="{D42A27DB-BD31-4B8C-83A1-F6EECF244321}">
                <p14:modId xmlns:p14="http://schemas.microsoft.com/office/powerpoint/2010/main" val="114147066"/>
              </p:ext>
            </p:extLst>
          </p:nvPr>
        </p:nvGraphicFramePr>
        <p:xfrm>
          <a:off x="106958" y="1196752"/>
          <a:ext cx="9035846" cy="4975649"/>
        </p:xfrm>
        <a:graphic>
          <a:graphicData uri="http://schemas.openxmlformats.org/presentationml/2006/ole">
            <mc:AlternateContent xmlns:mc="http://schemas.openxmlformats.org/markup-compatibility/2006">
              <mc:Choice xmlns:v="urn:schemas-microsoft-com:vml" Requires="v">
                <p:oleObj spid="_x0000_s131131" name="Document" r:id="rId4" imgW="6323290" imgH="3482143" progId="Word.Document.8">
                  <p:embed/>
                </p:oleObj>
              </mc:Choice>
              <mc:Fallback>
                <p:oleObj name="Document" r:id="rId4" imgW="6323290" imgH="3482143"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958" y="1196752"/>
                        <a:ext cx="9035846" cy="4975649"/>
                      </a:xfrm>
                      <a:prstGeom prst="rect">
                        <a:avLst/>
                      </a:prstGeom>
                      <a:noFill/>
                      <a:ln>
                        <a:noFill/>
                      </a:ln>
                      <a:extLst/>
                    </p:spPr>
                  </p:pic>
                </p:oleObj>
              </mc:Fallback>
            </mc:AlternateContent>
          </a:graphicData>
        </a:graphic>
      </p:graphicFrame>
      <p:sp>
        <p:nvSpPr>
          <p:cNvPr id="5" name="Slide Number Placeholder 5">
            <a:extLst>
              <a:ext uri="{FF2B5EF4-FFF2-40B4-BE49-F238E27FC236}">
                <a16:creationId xmlns:a16="http://schemas.microsoft.com/office/drawing/2014/main" id="{38614794-475A-4F69-A61E-FE37AA5F1EDC}"/>
              </a:ext>
            </a:extLst>
          </p:cNvPr>
          <p:cNvSpPr>
            <a:spLocks noGrp="1"/>
          </p:cNvSpPr>
          <p:nvPr>
            <p:ph type="sldNum" sz="quarter" idx="12"/>
          </p:nvPr>
        </p:nvSpPr>
        <p:spPr>
          <a:xfrm>
            <a:off x="6674075" y="6422001"/>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fld id="{90D042A7-05B7-4B76-888C-9D15711D9A00}" type="slidenum">
              <a:rPr lang="en-GB" altLang="en-US" sz="1400" smtClean="0">
                <a:solidFill>
                  <a:schemeClr val="tx1"/>
                </a:solidFill>
                <a:latin typeface="Franklin Gothic Book" panose="020B0503020102020204" pitchFamily="34" charset="0"/>
              </a:rPr>
              <a:pPr>
                <a:spcBef>
                  <a:spcPct val="0"/>
                </a:spcBef>
                <a:buFontTx/>
                <a:buNone/>
              </a:pPr>
              <a:t>55</a:t>
            </a:fld>
            <a:endParaRPr lang="en-GB" altLang="en-US" sz="1400" dirty="0">
              <a:solidFill>
                <a:schemeClr val="tx1"/>
              </a:solidFill>
              <a:latin typeface="Franklin Gothic Book" panose="020B0503020102020204" pitchFamily="34" charset="0"/>
            </a:endParaRPr>
          </a:p>
        </p:txBody>
      </p:sp>
    </p:spTree>
    <p:extLst>
      <p:ext uri="{BB962C8B-B14F-4D97-AF65-F5344CB8AC3E}">
        <p14:creationId xmlns:p14="http://schemas.microsoft.com/office/powerpoint/2010/main" val="36886465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2"/>
          <p:cNvSpPr>
            <a:spLocks noGrp="1" noChangeArrowheads="1"/>
          </p:cNvSpPr>
          <p:nvPr>
            <p:ph type="title"/>
          </p:nvPr>
        </p:nvSpPr>
        <p:spPr/>
        <p:txBody>
          <a:bodyPr/>
          <a:lstStyle/>
          <a:p>
            <a:pPr algn="ctr" eaLnBrk="1" hangingPunct="1"/>
            <a:r>
              <a:rPr lang="en-IE" altLang="en-US" sz="4000" b="1" dirty="0"/>
              <a:t>Global Commitment for CMAM (1)</a:t>
            </a:r>
          </a:p>
        </p:txBody>
      </p:sp>
      <p:sp>
        <p:nvSpPr>
          <p:cNvPr id="111620" name="Rectangle 3"/>
          <p:cNvSpPr>
            <a:spLocks noGrp="1" noChangeArrowheads="1"/>
          </p:cNvSpPr>
          <p:nvPr>
            <p:ph idx="1"/>
          </p:nvPr>
        </p:nvSpPr>
        <p:spPr>
          <a:xfrm>
            <a:off x="628650" y="1340769"/>
            <a:ext cx="7886700" cy="5043351"/>
          </a:xfrm>
        </p:spPr>
        <p:txBody>
          <a:bodyPr>
            <a:normAutofit/>
          </a:bodyPr>
          <a:lstStyle/>
          <a:p>
            <a:pPr eaLnBrk="1" hangingPunct="1"/>
            <a:r>
              <a:rPr lang="en-IE" altLang="en-US" sz="2400" dirty="0"/>
              <a:t>United Nations (UN) joint statement on community-based management of severe acute malnutrition (May 2007) – </a:t>
            </a:r>
            <a:r>
              <a:rPr lang="en-IE" altLang="en-US" sz="1800" dirty="0"/>
              <a:t>support for national policies, protocols, trainings, and action plans for adopting approach: e.g., Ethiopia, Malawi, Uganda, Sudan, Niger etc..</a:t>
            </a:r>
            <a:endParaRPr lang="en-IE" altLang="en-US" sz="2400" dirty="0"/>
          </a:p>
          <a:p>
            <a:pPr eaLnBrk="1" hangingPunct="1"/>
            <a:r>
              <a:rPr lang="en-US" altLang="en-US" sz="2400" dirty="0"/>
              <a:t>WHO and UNICEF joint statement on child growth standards and identification of SAM in infants and children (2009) – </a:t>
            </a:r>
            <a:r>
              <a:rPr lang="en-US" altLang="en-US" sz="1800" dirty="0"/>
              <a:t>identification and admission of infants and children with SAM using MUAC and WFH </a:t>
            </a:r>
          </a:p>
          <a:p>
            <a:pPr eaLnBrk="1" hangingPunct="1"/>
            <a:r>
              <a:rPr lang="en-US" altLang="en-US" sz="2400" dirty="0"/>
              <a:t>WHO update on the management of SAM in infants and children (2013) </a:t>
            </a:r>
            <a:r>
              <a:rPr lang="en-US" altLang="en-US" sz="1800" dirty="0"/>
              <a:t>– provides guidance on outpatient and inpatient management of SAM, and use of MUAC for admission and discharge</a:t>
            </a:r>
            <a:r>
              <a:rPr lang="en-US" altLang="en-US" sz="2400" dirty="0"/>
              <a:t>.</a:t>
            </a:r>
          </a:p>
          <a:p>
            <a:pPr eaLnBrk="1" hangingPunct="1"/>
            <a:r>
              <a:rPr lang="en-US" altLang="en-US" sz="2400" dirty="0"/>
              <a:t>New UN (WHO/UNICEF/WFP) joint statement expected to be released in 2018/19, </a:t>
            </a:r>
            <a:r>
              <a:rPr lang="en-GB" sz="2000" dirty="0"/>
              <a:t>that will reflect on the emerging evidence and global commitments on the management of acute malnutrition</a:t>
            </a:r>
            <a:r>
              <a:rPr lang="en-US" altLang="en-US" sz="2400" dirty="0"/>
              <a:t>. </a:t>
            </a:r>
          </a:p>
          <a:p>
            <a:pPr eaLnBrk="1" hangingPunct="1"/>
            <a:endParaRPr lang="en-US" altLang="en-US" sz="2400" dirty="0"/>
          </a:p>
          <a:p>
            <a:pPr eaLnBrk="1" hangingPunct="1"/>
            <a:endParaRPr lang="en-US" altLang="en-US" sz="2400" dirty="0"/>
          </a:p>
          <a:p>
            <a:pPr eaLnBrk="1" hangingPunct="1"/>
            <a:endParaRPr lang="en-IE" altLang="en-US" sz="2400" dirty="0"/>
          </a:p>
        </p:txBody>
      </p:sp>
      <p:sp>
        <p:nvSpPr>
          <p:cNvPr id="5" name="Slide Number Placeholder 5">
            <a:extLst>
              <a:ext uri="{FF2B5EF4-FFF2-40B4-BE49-F238E27FC236}">
                <a16:creationId xmlns:a16="http://schemas.microsoft.com/office/drawing/2014/main" id="{CA71A3E3-FCFE-457C-BD83-D8D474D97276}"/>
              </a:ext>
            </a:extLst>
          </p:cNvPr>
          <p:cNvSpPr>
            <a:spLocks noGrp="1"/>
          </p:cNvSpPr>
          <p:nvPr>
            <p:ph type="sldNum" sz="quarter" idx="12"/>
          </p:nvPr>
        </p:nvSpPr>
        <p:spPr>
          <a:xfrm>
            <a:off x="6674075" y="6422001"/>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fld id="{90D042A7-05B7-4B76-888C-9D15711D9A00}" type="slidenum">
              <a:rPr lang="en-GB" altLang="en-US" sz="1400" smtClean="0">
                <a:solidFill>
                  <a:schemeClr val="tx1"/>
                </a:solidFill>
                <a:latin typeface="Franklin Gothic Book" panose="020B0503020102020204" pitchFamily="34" charset="0"/>
              </a:rPr>
              <a:pPr>
                <a:spcBef>
                  <a:spcPct val="0"/>
                </a:spcBef>
                <a:buFontTx/>
                <a:buNone/>
              </a:pPr>
              <a:t>56</a:t>
            </a:fld>
            <a:endParaRPr lang="en-GB" altLang="en-US" sz="1400" dirty="0">
              <a:solidFill>
                <a:schemeClr val="tx1"/>
              </a:solidFill>
              <a:latin typeface="Franklin Gothic Book" panose="020B0503020102020204"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ChangeArrowheads="1"/>
          </p:cNvSpPr>
          <p:nvPr>
            <p:ph type="title"/>
          </p:nvPr>
        </p:nvSpPr>
        <p:spPr/>
        <p:txBody>
          <a:bodyPr/>
          <a:lstStyle/>
          <a:p>
            <a:pPr algn="ctr" eaLnBrk="1" hangingPunct="1"/>
            <a:r>
              <a:rPr lang="en-IE" altLang="en-US" sz="4000" b="1" dirty="0"/>
              <a:t>Global Commitment for CMAM (2)</a:t>
            </a:r>
            <a:endParaRPr lang="en-US" altLang="en-US" sz="4000" b="1" dirty="0"/>
          </a:p>
        </p:txBody>
      </p:sp>
      <p:sp>
        <p:nvSpPr>
          <p:cNvPr id="113668" name="Rectangle 3"/>
          <p:cNvSpPr>
            <a:spLocks noGrp="1" noChangeArrowheads="1"/>
          </p:cNvSpPr>
          <p:nvPr>
            <p:ph idx="1"/>
          </p:nvPr>
        </p:nvSpPr>
        <p:spPr>
          <a:xfrm>
            <a:off x="628650" y="1412776"/>
            <a:ext cx="7886700" cy="4971344"/>
          </a:xfrm>
        </p:spPr>
        <p:txBody>
          <a:bodyPr/>
          <a:lstStyle/>
          <a:p>
            <a:pPr eaLnBrk="1" hangingPunct="1">
              <a:spcBef>
                <a:spcPts val="0"/>
              </a:spcBef>
              <a:spcAft>
                <a:spcPts val="1200"/>
              </a:spcAft>
            </a:pPr>
            <a:r>
              <a:rPr lang="en-US" altLang="en-US" sz="2800" dirty="0"/>
              <a:t>Collaboration on joint technical support and trainings between UN agencies (WHO, UNICEF, UNHCR, WFP) and donors</a:t>
            </a:r>
          </a:p>
          <a:p>
            <a:pPr eaLnBrk="1" hangingPunct="1">
              <a:spcBef>
                <a:spcPts val="0"/>
              </a:spcBef>
              <a:spcAft>
                <a:spcPts val="1200"/>
              </a:spcAft>
            </a:pPr>
            <a:r>
              <a:rPr lang="en-IE" altLang="en-US" sz="2800" dirty="0"/>
              <a:t>Donor support for CMAM development, coordination and training</a:t>
            </a:r>
          </a:p>
          <a:p>
            <a:pPr eaLnBrk="1" hangingPunct="1">
              <a:spcBef>
                <a:spcPts val="0"/>
              </a:spcBef>
              <a:spcAft>
                <a:spcPts val="1200"/>
              </a:spcAft>
            </a:pPr>
            <a:r>
              <a:rPr lang="en-IE" altLang="en-US" sz="2800" dirty="0"/>
              <a:t>Several agencies supporting integration of CMAM into national health systems</a:t>
            </a:r>
          </a:p>
          <a:p>
            <a:pPr eaLnBrk="1" hangingPunct="1">
              <a:spcBef>
                <a:spcPts val="0"/>
              </a:spcBef>
              <a:spcAft>
                <a:spcPts val="1200"/>
              </a:spcAft>
            </a:pPr>
            <a:r>
              <a:rPr lang="en-US" altLang="en-US" sz="2800" dirty="0"/>
              <a:t>Several international initiatives on the management and prevention of acute malnutrition with ongoing research and evidence generation. </a:t>
            </a:r>
          </a:p>
        </p:txBody>
      </p:sp>
      <p:sp>
        <p:nvSpPr>
          <p:cNvPr id="5" name="Slide Number Placeholder 5">
            <a:extLst>
              <a:ext uri="{FF2B5EF4-FFF2-40B4-BE49-F238E27FC236}">
                <a16:creationId xmlns:a16="http://schemas.microsoft.com/office/drawing/2014/main" id="{D4A1D9FB-C7DD-426B-92F3-3932D892E0F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fld id="{90D042A7-05B7-4B76-888C-9D15711D9A00}" type="slidenum">
              <a:rPr lang="en-GB" altLang="en-US" sz="1400" smtClean="0">
                <a:solidFill>
                  <a:schemeClr val="tx1"/>
                </a:solidFill>
                <a:latin typeface="Franklin Gothic Book" panose="020B0503020102020204" pitchFamily="34" charset="0"/>
              </a:rPr>
              <a:pPr>
                <a:spcBef>
                  <a:spcPct val="0"/>
                </a:spcBef>
                <a:buFontTx/>
                <a:buNone/>
              </a:pPr>
              <a:t>57</a:t>
            </a:fld>
            <a:endParaRPr lang="en-GB" altLang="en-US" sz="1400" dirty="0">
              <a:solidFill>
                <a:schemeClr val="tx1"/>
              </a:solidFill>
              <a:latin typeface="Franklin Gothic Book" panose="020B05030201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5"/>
          <p:cNvSpPr>
            <a:spLocks noChangeArrowheads="1"/>
          </p:cNvSpPr>
          <p:nvPr/>
        </p:nvSpPr>
        <p:spPr bwMode="auto">
          <a:xfrm>
            <a:off x="1017018" y="6020573"/>
            <a:ext cx="755687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1" hangingPunct="1">
              <a:spcBef>
                <a:spcPct val="0"/>
              </a:spcBef>
              <a:buFontTx/>
              <a:buNone/>
            </a:pPr>
            <a:r>
              <a:rPr lang="en-US" altLang="en-US" sz="1100" dirty="0">
                <a:solidFill>
                  <a:schemeClr val="tx1"/>
                </a:solidFill>
                <a:latin typeface="GillSans" pitchFamily="34" charset="0"/>
              </a:rPr>
              <a:t>Source: </a:t>
            </a:r>
            <a:r>
              <a:rPr lang="en-US" altLang="en-US" sz="1000" dirty="0">
                <a:solidFill>
                  <a:schemeClr val="tx1"/>
                </a:solidFill>
                <a:latin typeface="GillSans" pitchFamily="34" charset="0"/>
              </a:rPr>
              <a:t>UNICEF/WHO/World bank Group. Joint Child Malnutrition Estimate</a:t>
            </a:r>
            <a:r>
              <a:rPr lang="en-US" altLang="en-US" sz="1100" dirty="0">
                <a:solidFill>
                  <a:schemeClr val="tx1"/>
                </a:solidFill>
                <a:latin typeface="GillSans" pitchFamily="34" charset="0"/>
              </a:rPr>
              <a:t>. </a:t>
            </a:r>
            <a:r>
              <a:rPr lang="en-US" altLang="en-US" sz="1000" dirty="0">
                <a:solidFill>
                  <a:schemeClr val="tx1"/>
                </a:solidFill>
                <a:latin typeface="GillSans" pitchFamily="34" charset="0"/>
              </a:rPr>
              <a:t>2017</a:t>
            </a:r>
            <a:r>
              <a:rPr lang="en-US" altLang="en-US" sz="1100" dirty="0">
                <a:solidFill>
                  <a:schemeClr val="tx1"/>
                </a:solidFill>
                <a:latin typeface="GillSans" pitchFamily="34" charset="0"/>
              </a:rPr>
              <a:t> </a:t>
            </a:r>
            <a:r>
              <a:rPr lang="en-US" altLang="en-US" sz="1100" dirty="0">
                <a:solidFill>
                  <a:schemeClr val="tx1"/>
                </a:solidFill>
                <a:latin typeface="GillSans" pitchFamily="34" charset="0"/>
                <a:hlinkClick r:id="rId3"/>
              </a:rPr>
              <a:t>http://datatopics.worldbank.org/child-malnutrition/</a:t>
            </a:r>
            <a:endParaRPr lang="en-US" altLang="en-US" sz="1100" dirty="0">
              <a:solidFill>
                <a:schemeClr val="tx1"/>
              </a:solidFill>
              <a:latin typeface="GillSans" pitchFamily="34" charset="0"/>
            </a:endParaRPr>
          </a:p>
        </p:txBody>
      </p:sp>
      <p:sp>
        <p:nvSpPr>
          <p:cNvPr id="16388" name="Text Box 6"/>
          <p:cNvSpPr txBox="1">
            <a:spLocks noChangeArrowheads="1"/>
          </p:cNvSpPr>
          <p:nvPr/>
        </p:nvSpPr>
        <p:spPr bwMode="auto">
          <a:xfrm>
            <a:off x="0" y="260350"/>
            <a:ext cx="9144000"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1" hangingPunct="1">
              <a:lnSpc>
                <a:spcPct val="90000"/>
              </a:lnSpc>
              <a:spcBef>
                <a:spcPts val="0"/>
              </a:spcBef>
              <a:buFontTx/>
              <a:buNone/>
            </a:pPr>
            <a:r>
              <a:rPr lang="en-IE" altLang="en-US" sz="3600" b="1" dirty="0">
                <a:solidFill>
                  <a:schemeClr val="tx1"/>
                </a:solidFill>
                <a:latin typeface="+mn-lt"/>
              </a:rPr>
              <a:t>Magnitude of ‘Wasting’ Around the World (2017) – not only in emergencies</a:t>
            </a:r>
            <a:endParaRPr lang="en-GB" altLang="en-US" sz="3600" b="1" dirty="0">
              <a:solidFill>
                <a:schemeClr val="tx1"/>
              </a:solidFill>
              <a:latin typeface="+mn-lt"/>
            </a:endParaRPr>
          </a:p>
        </p:txBody>
      </p:sp>
      <p:sp>
        <p:nvSpPr>
          <p:cNvPr id="5" name="Slide Number Placeholder 5">
            <a:extLst>
              <a:ext uri="{FF2B5EF4-FFF2-40B4-BE49-F238E27FC236}">
                <a16:creationId xmlns:a16="http://schemas.microsoft.com/office/drawing/2014/main" id="{33156FC0-D880-4E3C-A3FD-220D029B8B6D}"/>
              </a:ext>
            </a:extLst>
          </p:cNvPr>
          <p:cNvSpPr>
            <a:spLocks noGrp="1"/>
          </p:cNvSpPr>
          <p:nvPr>
            <p:ph type="sldNum" sz="quarter" idx="12"/>
          </p:nvPr>
        </p:nvSpPr>
        <p:spPr>
          <a:xfrm>
            <a:off x="6674075" y="6422001"/>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fld id="{90D042A7-05B7-4B76-888C-9D15711D9A00}" type="slidenum">
              <a:rPr lang="en-GB" altLang="en-US" sz="1400" smtClean="0">
                <a:solidFill>
                  <a:schemeClr val="tx1"/>
                </a:solidFill>
                <a:latin typeface="Franklin Gothic Book" panose="020B0503020102020204" pitchFamily="34" charset="0"/>
              </a:rPr>
              <a:pPr>
                <a:spcBef>
                  <a:spcPct val="0"/>
                </a:spcBef>
                <a:buFontTx/>
                <a:buNone/>
              </a:pPr>
              <a:t>6</a:t>
            </a:fld>
            <a:endParaRPr lang="en-GB" altLang="en-US" sz="1400" dirty="0">
              <a:solidFill>
                <a:schemeClr val="tx1"/>
              </a:solidFill>
              <a:latin typeface="Franklin Gothic Book" panose="020B0503020102020204" pitchFamily="34" charset="0"/>
            </a:endParaRPr>
          </a:p>
        </p:txBody>
      </p:sp>
      <p:pic>
        <p:nvPicPr>
          <p:cNvPr id="3" name="Picture 2">
            <a:extLst>
              <a:ext uri="{FF2B5EF4-FFF2-40B4-BE49-F238E27FC236}">
                <a16:creationId xmlns:a16="http://schemas.microsoft.com/office/drawing/2014/main" id="{3E3E5882-F09B-4468-91A7-97B3EF8708CD}"/>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t="5152" b="2623"/>
          <a:stretch/>
        </p:blipFill>
        <p:spPr>
          <a:xfrm>
            <a:off x="229738" y="1487904"/>
            <a:ext cx="3996273" cy="4516218"/>
          </a:xfrm>
          <a:prstGeom prst="rect">
            <a:avLst/>
          </a:prstGeom>
        </p:spPr>
      </p:pic>
      <p:pic>
        <p:nvPicPr>
          <p:cNvPr id="6" name="Picture 5">
            <a:extLst>
              <a:ext uri="{FF2B5EF4-FFF2-40B4-BE49-F238E27FC236}">
                <a16:creationId xmlns:a16="http://schemas.microsoft.com/office/drawing/2014/main" id="{A2595723-0D1D-4D57-A57F-FE600BF4B1B5}"/>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l="2187" t="4599" b="2615"/>
          <a:stretch/>
        </p:blipFill>
        <p:spPr>
          <a:xfrm>
            <a:off x="4427984" y="1475892"/>
            <a:ext cx="4145911" cy="439248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395288" y="188913"/>
            <a:ext cx="8424862" cy="1439887"/>
          </a:xfrm>
        </p:spPr>
        <p:txBody>
          <a:bodyPr>
            <a:normAutofit fontScale="90000"/>
          </a:bodyPr>
          <a:lstStyle/>
          <a:p>
            <a:pPr algn="ctr" eaLnBrk="1" hangingPunct="1"/>
            <a:r>
              <a:rPr lang="en-IE" altLang="en-US" sz="4000" b="1" dirty="0"/>
              <a:t>What Is Community-Based Management  of Acute Malnutrition (CMAM)?</a:t>
            </a:r>
          </a:p>
        </p:txBody>
      </p:sp>
      <p:pic>
        <p:nvPicPr>
          <p:cNvPr id="18436" name="Picture 3" descr="PLUMPYNUT group"/>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611124" y="1624773"/>
            <a:ext cx="6091651" cy="4568738"/>
          </a:xfrm>
        </p:spPr>
      </p:pic>
      <p:sp>
        <p:nvSpPr>
          <p:cNvPr id="5" name="Slide Number Placeholder 5">
            <a:extLst>
              <a:ext uri="{FF2B5EF4-FFF2-40B4-BE49-F238E27FC236}">
                <a16:creationId xmlns:a16="http://schemas.microsoft.com/office/drawing/2014/main" id="{F1080891-F490-4CC7-911B-30F3CEC4DCFC}"/>
              </a:ext>
            </a:extLst>
          </p:cNvPr>
          <p:cNvSpPr>
            <a:spLocks noGrp="1"/>
          </p:cNvSpPr>
          <p:nvPr>
            <p:ph type="sldNum" sz="quarter" idx="12"/>
          </p:nvPr>
        </p:nvSpPr>
        <p:spPr>
          <a:xfrm>
            <a:off x="6674075" y="6422001"/>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fld id="{90D042A7-05B7-4B76-888C-9D15711D9A00}" type="slidenum">
              <a:rPr lang="en-GB" altLang="en-US" sz="1400" smtClean="0">
                <a:solidFill>
                  <a:schemeClr val="tx1"/>
                </a:solidFill>
                <a:latin typeface="Franklin Gothic Book" panose="020B0503020102020204" pitchFamily="34" charset="0"/>
              </a:rPr>
              <a:pPr>
                <a:spcBef>
                  <a:spcPct val="0"/>
                </a:spcBef>
                <a:buFontTx/>
                <a:buNone/>
              </a:pPr>
              <a:t>7</a:t>
            </a:fld>
            <a:endParaRPr lang="en-GB" altLang="en-US" sz="1400" dirty="0">
              <a:solidFill>
                <a:schemeClr val="tx1"/>
              </a:solidFill>
              <a:latin typeface="Franklin Gothic Book" panose="020B05030201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normAutofit/>
          </a:bodyPr>
          <a:lstStyle/>
          <a:p>
            <a:r>
              <a:rPr lang="en-IE" altLang="en-US" sz="4000" dirty="0"/>
              <a:t>CMAM</a:t>
            </a:r>
            <a:endParaRPr lang="en-GB" altLang="en-US" sz="4000" dirty="0"/>
          </a:p>
        </p:txBody>
      </p:sp>
      <p:sp>
        <p:nvSpPr>
          <p:cNvPr id="20484" name="Rectangle 3"/>
          <p:cNvSpPr>
            <a:spLocks noGrp="1" noChangeArrowheads="1"/>
          </p:cNvSpPr>
          <p:nvPr>
            <p:ph idx="1"/>
          </p:nvPr>
        </p:nvSpPr>
        <p:spPr>
          <a:xfrm>
            <a:off x="628650" y="1340769"/>
            <a:ext cx="7886700" cy="5043351"/>
          </a:xfrm>
        </p:spPr>
        <p:txBody>
          <a:bodyPr>
            <a:normAutofit/>
          </a:bodyPr>
          <a:lstStyle/>
          <a:p>
            <a:pPr marL="457200" indent="-457200"/>
            <a:r>
              <a:rPr lang="en-IE" altLang="en-US" sz="2400" dirty="0"/>
              <a:t>A community-based approach to treating acute malnutrition </a:t>
            </a:r>
          </a:p>
          <a:p>
            <a:pPr lvl="1">
              <a:buFont typeface="Times New Roman" panose="02020603050405020304" pitchFamily="18" charset="0"/>
              <a:buChar char="‐"/>
            </a:pPr>
            <a:r>
              <a:rPr lang="en-IE" altLang="en-US" sz="2400" dirty="0"/>
              <a:t>Infants under 6 months and children 6-59 months with without medical complications are treated as outpatients at accessible, decentralised sites</a:t>
            </a:r>
          </a:p>
          <a:p>
            <a:pPr lvl="1">
              <a:buFont typeface="Times New Roman" panose="02020603050405020304" pitchFamily="18" charset="0"/>
              <a:buChar char="‐"/>
            </a:pPr>
            <a:r>
              <a:rPr lang="en-IE" altLang="en-US" sz="2400" dirty="0"/>
              <a:t>Infants under 6 months and children 6-59 months with medical complications are treated as inpatients </a:t>
            </a:r>
          </a:p>
          <a:p>
            <a:pPr lvl="1">
              <a:buFont typeface="Times New Roman" panose="02020603050405020304" pitchFamily="18" charset="0"/>
              <a:buChar char="‐"/>
            </a:pPr>
            <a:r>
              <a:rPr lang="en-IE" altLang="en-US" sz="2400" dirty="0"/>
              <a:t>Community outreach for community involvement and early detection and referral of cases</a:t>
            </a:r>
          </a:p>
          <a:p>
            <a:pPr marL="457200" indent="-457200"/>
            <a:r>
              <a:rPr lang="en-IE" altLang="en-US" sz="2400" dirty="0"/>
              <a:t>Previously known as community-based therapeutic care (CTC) </a:t>
            </a:r>
          </a:p>
          <a:p>
            <a:pPr marL="457200" indent="-457200"/>
            <a:r>
              <a:rPr lang="en-IE" altLang="en-US" sz="2400" dirty="0"/>
              <a:t>In some countries referred to  as integrated management of acute malnutrition (IMAM)</a:t>
            </a:r>
            <a:endParaRPr lang="en-GB" altLang="en-US" sz="2400" dirty="0"/>
          </a:p>
        </p:txBody>
      </p:sp>
      <p:sp>
        <p:nvSpPr>
          <p:cNvPr id="9" name="Slide Number Placeholder 5">
            <a:extLst>
              <a:ext uri="{FF2B5EF4-FFF2-40B4-BE49-F238E27FC236}">
                <a16:creationId xmlns:a16="http://schemas.microsoft.com/office/drawing/2014/main" id="{74E4F416-2887-4C93-919C-FFDAC685EF7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fld id="{90D042A7-05B7-4B76-888C-9D15711D9A00}" type="slidenum">
              <a:rPr lang="en-GB" altLang="en-US" sz="1400" smtClean="0">
                <a:solidFill>
                  <a:schemeClr val="tx1"/>
                </a:solidFill>
                <a:latin typeface="Franklin Gothic Book" panose="020B0503020102020204" pitchFamily="34" charset="0"/>
              </a:rPr>
              <a:pPr>
                <a:spcBef>
                  <a:spcPct val="0"/>
                </a:spcBef>
                <a:buFontTx/>
                <a:buNone/>
              </a:pPr>
              <a:t>8</a:t>
            </a:fld>
            <a:endParaRPr lang="en-GB" altLang="en-US" sz="1400" dirty="0">
              <a:solidFill>
                <a:schemeClr val="tx1"/>
              </a:solidFill>
              <a:latin typeface="Franklin Gothic Book" panose="020B05030201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457200" y="274638"/>
            <a:ext cx="8229600" cy="922337"/>
          </a:xfrm>
        </p:spPr>
        <p:txBody>
          <a:bodyPr/>
          <a:lstStyle/>
          <a:p>
            <a:pPr algn="ctr" eaLnBrk="1" hangingPunct="1"/>
            <a:r>
              <a:rPr lang="en-IE" altLang="en-US" sz="4000" b="1" dirty="0"/>
              <a:t>Core Components of CMAM (1)</a:t>
            </a:r>
          </a:p>
        </p:txBody>
      </p:sp>
      <p:sp>
        <p:nvSpPr>
          <p:cNvPr id="5" name="Slide Number Placeholder 5">
            <a:extLst>
              <a:ext uri="{FF2B5EF4-FFF2-40B4-BE49-F238E27FC236}">
                <a16:creationId xmlns:a16="http://schemas.microsoft.com/office/drawing/2014/main" id="{EE4F1D73-B41E-4C4A-BE7C-22DCA53D1E95}"/>
              </a:ext>
            </a:extLst>
          </p:cNvPr>
          <p:cNvSpPr>
            <a:spLocks noGrp="1"/>
          </p:cNvSpPr>
          <p:nvPr>
            <p:ph type="sldNum" sz="quarter" idx="12"/>
          </p:nvPr>
        </p:nvSpPr>
        <p:spPr>
          <a:xfrm>
            <a:off x="6674075" y="6422001"/>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fld id="{90D042A7-05B7-4B76-888C-9D15711D9A00}" type="slidenum">
              <a:rPr lang="en-GB" altLang="en-US" sz="1400" smtClean="0">
                <a:solidFill>
                  <a:schemeClr val="tx1"/>
                </a:solidFill>
                <a:latin typeface="Franklin Gothic Book" panose="020B0503020102020204" pitchFamily="34" charset="0"/>
              </a:rPr>
              <a:pPr>
                <a:spcBef>
                  <a:spcPct val="0"/>
                </a:spcBef>
                <a:buFontTx/>
                <a:buNone/>
              </a:pPr>
              <a:t>9</a:t>
            </a:fld>
            <a:endParaRPr lang="en-GB" altLang="en-US" sz="1400" dirty="0">
              <a:solidFill>
                <a:schemeClr val="tx1"/>
              </a:solidFill>
              <a:latin typeface="Franklin Gothic Book" panose="020B0503020102020204" pitchFamily="34" charset="0"/>
            </a:endParaRPr>
          </a:p>
        </p:txBody>
      </p:sp>
      <p:pic>
        <p:nvPicPr>
          <p:cNvPr id="16" name="Picture 15" descr="Components of CMAM: Inpatient care, Outpatient Care, Management of MAM, Community Outreach and other nutrition/health interventions" title="Components of CMAM: Inpatient care, Outpatient Care, Management of MAM, Community Outreach and other nutrition/health interventions">
            <a:extLst>
              <a:ext uri="{FF2B5EF4-FFF2-40B4-BE49-F238E27FC236}">
                <a16:creationId xmlns:a16="http://schemas.microsoft.com/office/drawing/2014/main" id="{60E1134E-B755-4BEE-8355-AB7D2C9B0D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268760"/>
            <a:ext cx="7727496" cy="446427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4545B2ABD8534986291DC24952E90D" ma:contentTypeVersion="9" ma:contentTypeDescription="Create a new document." ma:contentTypeScope="" ma:versionID="b57ffb9c21e540b21821f26d574d80ec">
  <xsd:schema xmlns:xsd="http://www.w3.org/2001/XMLSchema" xmlns:xs="http://www.w3.org/2001/XMLSchema" xmlns:p="http://schemas.microsoft.com/office/2006/metadata/properties" xmlns:ns2="03d52e17-7b35-44c1-a601-4442ca4b38df" xmlns:ns3="3e482c2f-42fc-4589-881c-2937930c8312" targetNamespace="http://schemas.microsoft.com/office/2006/metadata/properties" ma:root="true" ma:fieldsID="72b39997d85b76eebdc963e0c3c5d712" ns2:_="" ns3:_="">
    <xsd:import namespace="03d52e17-7b35-44c1-a601-4442ca4b38df"/>
    <xsd:import namespace="3e482c2f-42fc-4589-881c-2937930c8312"/>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d52e17-7b35-44c1-a601-4442ca4b38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3e482c2f-42fc-4589-881c-2937930c8312"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MediaServiceAutoTags" ma:description="" ma:internalName="MediaServiceAutoTags"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6BD185F-BEA3-42A5-8A4D-5E8CE171CF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d52e17-7b35-44c1-a601-4442ca4b38df"/>
    <ds:schemaRef ds:uri="3e482c2f-42fc-4589-881c-2937930c83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E782FA2-E7C7-4EF7-8CD6-326DC1D47F56}">
  <ds:schemaRefs>
    <ds:schemaRef ds:uri="http://schemas.microsoft.com/office/2006/metadata/properties"/>
    <ds:schemaRef ds:uri="http://purl.org/dc/terms/"/>
    <ds:schemaRef ds:uri="http://schemas.microsoft.com/office/2006/documentManagement/types"/>
    <ds:schemaRef ds:uri="03d52e17-7b35-44c1-a601-4442ca4b38df"/>
    <ds:schemaRef ds:uri="http://purl.org/dc/dcmitype/"/>
    <ds:schemaRef ds:uri="http://schemas.microsoft.com/office/infopath/2007/PartnerControls"/>
    <ds:schemaRef ds:uri="http://purl.org/dc/elements/1.1/"/>
    <ds:schemaRef ds:uri="http://schemas.openxmlformats.org/package/2006/metadata/core-properties"/>
    <ds:schemaRef ds:uri="3e482c2f-42fc-4589-881c-2937930c831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11790</TotalTime>
  <Words>2332</Words>
  <Application>Microsoft Office PowerPoint</Application>
  <PresentationFormat>On-screen Show (4:3)</PresentationFormat>
  <Paragraphs>397</Paragraphs>
  <Slides>57</Slides>
  <Notes>54</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57</vt:i4>
      </vt:variant>
    </vt:vector>
  </HeadingPairs>
  <TitlesOfParts>
    <vt:vector size="69" baseType="lpstr">
      <vt:lpstr>宋体</vt:lpstr>
      <vt:lpstr>Arial</vt:lpstr>
      <vt:lpstr>Calibri</vt:lpstr>
      <vt:lpstr>Calibri Light</vt:lpstr>
      <vt:lpstr>Franklin Gothic Book</vt:lpstr>
      <vt:lpstr>Franklin Gothic Demi</vt:lpstr>
      <vt:lpstr>GillSans</vt:lpstr>
      <vt:lpstr>Tahoma</vt:lpstr>
      <vt:lpstr>Times New Roman</vt:lpstr>
      <vt:lpstr>Office Theme</vt:lpstr>
      <vt:lpstr>Chart</vt:lpstr>
      <vt:lpstr>Document</vt:lpstr>
      <vt:lpstr>Overview of Community-Based Management of Acute Malnutrition (CMAM)</vt:lpstr>
      <vt:lpstr>Module 1. Learning Objectives</vt:lpstr>
      <vt:lpstr>What is Undernutrition?</vt:lpstr>
      <vt:lpstr>What is Undernutrition?</vt:lpstr>
      <vt:lpstr>PowerPoint Presentation</vt:lpstr>
      <vt:lpstr>PowerPoint Presentation</vt:lpstr>
      <vt:lpstr>What Is Community-Based Management  of Acute Malnutrition (CMAM)?</vt:lpstr>
      <vt:lpstr>CMAM</vt:lpstr>
      <vt:lpstr>Core Components of CMAM (1)</vt:lpstr>
      <vt:lpstr>Core Components of CMAM (2)</vt:lpstr>
      <vt:lpstr>Core Components of CMAM (3)</vt:lpstr>
      <vt:lpstr>Core Components of CMAM (3)</vt:lpstr>
      <vt:lpstr>Core Components of CMAM (4)</vt:lpstr>
      <vt:lpstr>Core Components of CMAM (5)</vt:lpstr>
      <vt:lpstr>Recent History of CMAM</vt:lpstr>
      <vt:lpstr>Principles of CMAM</vt:lpstr>
      <vt:lpstr>Maximise Impact for Focusing on Public Health</vt:lpstr>
      <vt:lpstr>Key Principle of CMAM</vt:lpstr>
      <vt:lpstr>N Darfur 2001</vt:lpstr>
      <vt:lpstr>Bringing Treatment into the Local Health Facility and the Home</vt:lpstr>
      <vt:lpstr>Key Principle of CMAM</vt:lpstr>
      <vt:lpstr>Timeliness: Early Versus Late Presentation</vt:lpstr>
      <vt:lpstr>Timeliness (continued)</vt:lpstr>
      <vt:lpstr>PowerPoint Presentation</vt:lpstr>
      <vt:lpstr>Key Principle of CMAM</vt:lpstr>
      <vt:lpstr>Appropriate Medical Treatment and Nutrition Rehabilitation Based on Need </vt:lpstr>
      <vt:lpstr>Key Principle of CMAM</vt:lpstr>
      <vt:lpstr>Care For as Long as Needed</vt:lpstr>
      <vt:lpstr>Innovations Making CMAM Possible</vt:lpstr>
      <vt:lpstr>Ready-to-Use Therapeutic Food (RUTF)</vt:lpstr>
      <vt:lpstr>RUTF (continued)</vt:lpstr>
      <vt:lpstr>Local Production: RUTF</vt:lpstr>
      <vt:lpstr>Effectiveness of RUTF</vt:lpstr>
      <vt:lpstr>Old Classification for the  Treatment of Malnutrition</vt:lpstr>
      <vt:lpstr>Classification for the Community-Based Treatment of Acute Malnutrition</vt:lpstr>
      <vt:lpstr>Mid-Upper Arm Circumference (MUAC) for Assessment, Admission and Discharge</vt:lpstr>
      <vt:lpstr>Screening, Admission and Discharge Using MUAC</vt:lpstr>
      <vt:lpstr>MUAC: Community Referral</vt:lpstr>
      <vt:lpstr>Components of CMAM</vt:lpstr>
      <vt:lpstr>1. Community Outreach</vt:lpstr>
      <vt:lpstr>Community Mobilisation and Screening</vt:lpstr>
      <vt:lpstr>2. Outpatient Care</vt:lpstr>
      <vt:lpstr>PowerPoint Presentation</vt:lpstr>
      <vt:lpstr>Outpatient Care: Feeding Assessment for Infant Under 6 months  </vt:lpstr>
      <vt:lpstr>Outpatient Care: Appetite Test for                        Children 6-59 Months </vt:lpstr>
      <vt:lpstr>Outpatient Care: Medical Examination</vt:lpstr>
      <vt:lpstr>Outpatient Care: Routine Medication</vt:lpstr>
      <vt:lpstr>Outpatient Care:  Counselling and Feeding Support for At-risk Mothers and Infants Under 6 Months</vt:lpstr>
      <vt:lpstr> Ensure understanding of RUTF and use of medicines    Provide one week’s supply of RUTF and medicine to take at home    Return every week to outpatient care to monitor progress and assess compliance</vt:lpstr>
      <vt:lpstr>3. Inpatient Care</vt:lpstr>
      <vt:lpstr>4. Services or Programmes for the Management of MAM</vt:lpstr>
      <vt:lpstr>PowerPoint Presentation</vt:lpstr>
      <vt:lpstr>Relationship Between Outpatient Care and Inpatient Care</vt:lpstr>
      <vt:lpstr>CMAM in Different Contexts</vt:lpstr>
      <vt:lpstr>When Rates of SAM Increase:</vt:lpstr>
      <vt:lpstr>Global Commitment for CMAM (1)</vt:lpstr>
      <vt:lpstr>Global Commitment for CMAM (2)</vt:lpstr>
    </vt:vector>
  </TitlesOfParts>
  <Company>Concern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Community-Based Management of Acute Malnutrition (CMAM)</dc:title>
  <dc:creator/>
  <cp:lastModifiedBy>Heather Finegan</cp:lastModifiedBy>
  <cp:revision>304</cp:revision>
  <cp:lastPrinted>2018-06-26T19:57:13Z</cp:lastPrinted>
  <dcterms:created xsi:type="dcterms:W3CDTF">2006-12-12T16:10:21Z</dcterms:created>
  <dcterms:modified xsi:type="dcterms:W3CDTF">2018-09-27T19:31:55Z</dcterms:modified>
</cp:coreProperties>
</file>